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350" r:id="rId3"/>
    <p:sldId id="376" r:id="rId4"/>
    <p:sldId id="377" r:id="rId5"/>
    <p:sldId id="378" r:id="rId6"/>
    <p:sldId id="379" r:id="rId7"/>
    <p:sldId id="385" r:id="rId8"/>
    <p:sldId id="355" r:id="rId9"/>
    <p:sldId id="356" r:id="rId10"/>
    <p:sldId id="361" r:id="rId11"/>
    <p:sldId id="380" r:id="rId12"/>
    <p:sldId id="357" r:id="rId13"/>
    <p:sldId id="358" r:id="rId14"/>
    <p:sldId id="362" r:id="rId15"/>
    <p:sldId id="381" r:id="rId16"/>
    <p:sldId id="382" r:id="rId17"/>
    <p:sldId id="359" r:id="rId18"/>
    <p:sldId id="360" r:id="rId19"/>
    <p:sldId id="383" r:id="rId20"/>
    <p:sldId id="38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184" autoAdjust="0"/>
  </p:normalViewPr>
  <p:slideViewPr>
    <p:cSldViewPr snapToGrid="0">
      <p:cViewPr>
        <p:scale>
          <a:sx n="70" d="100"/>
          <a:sy n="70" d="100"/>
        </p:scale>
        <p:origin x="-104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3DCE0-FBFC-4C49-97BC-2DFBBBE14604}" type="datetimeFigureOut">
              <a:rPr lang="zh-CN" altLang="en-US" smtClean="0"/>
              <a:t>2019/8/7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DB142-0097-4C37-94F5-2BD583AA122F}" type="slidenum">
              <a:rPr lang="zh-CN" altLang="en-US" smtClean="0"/>
              <a:t>‹#›</a:t>
            </a:fld>
            <a:endParaRPr lang="zh-CN" altLang="en-US"/>
          </a:p>
        </p:txBody>
      </p:sp>
    </p:spTree>
    <p:extLst>
      <p:ext uri="{BB962C8B-B14F-4D97-AF65-F5344CB8AC3E}">
        <p14:creationId xmlns:p14="http://schemas.microsoft.com/office/powerpoint/2010/main" val="337770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GAN-based SR methods have been propose t</a:t>
            </a:r>
            <a:r>
              <a:rPr lang="en-US" altLang="zh-CN" dirty="0" smtClean="0"/>
              <a:t>o</a:t>
            </a:r>
            <a:r>
              <a:rPr lang="en-US" altLang="zh-CN" baseline="0" dirty="0" smtClean="0"/>
              <a:t> generate </a:t>
            </a:r>
            <a:r>
              <a:rPr lang="en-US" altLang="zh-CN" baseline="0" dirty="0" smtClean="0"/>
              <a:t>photo-realistic images for super-resolution. But </a:t>
            </a:r>
            <a:r>
              <a:rPr lang="en-US" altLang="zh-CN" baseline="0" dirty="0" smtClean="0"/>
              <a:t>there are some </a:t>
            </a:r>
            <a:r>
              <a:rPr lang="en-US" altLang="zh-CN" baseline="0" dirty="0" smtClean="0"/>
              <a:t>issues </a:t>
            </a:r>
            <a:r>
              <a:rPr lang="en-US" altLang="zh-CN" baseline="0" dirty="0" smtClean="0"/>
              <a:t>in these GAN-based methods, </a:t>
            </a:r>
            <a:r>
              <a:rPr lang="en-US" altLang="zh-CN" baseline="0" dirty="0" smtClean="0"/>
              <a:t>for example</a:t>
            </a:r>
            <a:r>
              <a:rPr lang="zh-CN" altLang="en-US" baseline="0" dirty="0" smtClean="0"/>
              <a:t>，</a:t>
            </a:r>
            <a:r>
              <a:rPr lang="en-US" altLang="zh-CN" baseline="0" dirty="0" smtClean="0"/>
              <a:t>the discriminator only delivers the whole guidance to the </a:t>
            </a:r>
            <a:r>
              <a:rPr lang="en-US" altLang="zh-CN" baseline="0" dirty="0" smtClean="0"/>
              <a:t>generator and the shallow feature extraction parts of generator and discriminator are individual. Hence, we propose two novel techniques for the </a:t>
            </a:r>
            <a:r>
              <a:rPr lang="en-US" altLang="zh-CN" baseline="0" dirty="0" smtClean="0"/>
              <a:t>GAN-based SR </a:t>
            </a:r>
            <a:r>
              <a:rPr lang="en-US" altLang="zh-CN" baseline="0" dirty="0" smtClean="0"/>
              <a:t>methods: </a:t>
            </a:r>
            <a:r>
              <a:rPr lang="en-US" altLang="zh-CN" baseline="0" dirty="0" smtClean="0"/>
              <a:t>the </a:t>
            </a:r>
            <a:r>
              <a:rPr lang="en-US" altLang="zh-CN" sz="1200" dirty="0" smtClean="0"/>
              <a:t>Fine-grained </a:t>
            </a:r>
            <a:r>
              <a:rPr lang="en-US" altLang="zh-CN" sz="1200" dirty="0" smtClean="0"/>
              <a:t>Attention </a:t>
            </a:r>
            <a:r>
              <a:rPr lang="en-US" altLang="zh-CN" sz="1200" dirty="0" smtClean="0"/>
              <a:t>mechanism and </a:t>
            </a:r>
            <a:r>
              <a:rPr lang="en-US" altLang="zh-CN" sz="1200" dirty="0" smtClean="0"/>
              <a:t>Feature</a:t>
            </a:r>
            <a:r>
              <a:rPr lang="en-US" altLang="zh-CN" sz="1200" baseline="0" dirty="0" smtClean="0"/>
              <a:t>-sharing </a:t>
            </a:r>
            <a:r>
              <a:rPr lang="en-US" altLang="zh-CN" sz="1200" baseline="0" dirty="0" smtClean="0"/>
              <a:t>mechanism.</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8475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standard GANs, </a:t>
            </a:r>
            <a:r>
              <a:rPr lang="en-US" altLang="zh-CN" sz="1200" b="0" i="0" kern="1200" dirty="0" smtClean="0">
                <a:solidFill>
                  <a:schemeClr val="tx1"/>
                </a:solidFill>
                <a:effectLst/>
                <a:latin typeface="+mn-lt"/>
                <a:ea typeface="+mn-ea"/>
                <a:cs typeface="+mn-cs"/>
              </a:rPr>
              <a:t>the </a:t>
            </a:r>
            <a:r>
              <a:rPr lang="en-US" altLang="zh-CN" sz="1200" b="0" i="0" kern="1200" dirty="0" smtClean="0">
                <a:solidFill>
                  <a:schemeClr val="tx1"/>
                </a:solidFill>
                <a:effectLst/>
                <a:latin typeface="+mn-lt"/>
                <a:ea typeface="+mn-ea"/>
                <a:cs typeface="+mn-cs"/>
              </a:rPr>
              <a:t>generator and </a:t>
            </a:r>
            <a:r>
              <a:rPr lang="en-US" altLang="zh-CN" sz="1200" b="0" i="0" kern="1200" dirty="0" smtClean="0">
                <a:solidFill>
                  <a:schemeClr val="tx1"/>
                </a:solidFill>
                <a:effectLst/>
                <a:latin typeface="+mn-lt"/>
                <a:ea typeface="+mn-ea"/>
                <a:cs typeface="+mn-cs"/>
              </a:rPr>
              <a:t>the </a:t>
            </a:r>
            <a:r>
              <a:rPr lang="en-US" altLang="zh-CN" sz="1200" b="0" i="0" kern="1200" dirty="0" smtClean="0">
                <a:solidFill>
                  <a:schemeClr val="tx1"/>
                </a:solidFill>
                <a:effectLst/>
                <a:latin typeface="+mn-lt"/>
                <a:ea typeface="+mn-ea"/>
                <a:cs typeface="+mn-cs"/>
              </a:rPr>
              <a:t>discriminator are usually defined as two independent networks. In our problem, we argue that the shallow parts of these two networks always extract local textures such as edges and corners. To reflect this, we propose to share the shallow-feature-exaction parts of the generator and discriminator. The</a:t>
            </a:r>
            <a:r>
              <a:rPr lang="en-US" altLang="zh-CN" sz="1200" b="0" i="0" kern="1200" baseline="0" dirty="0" smtClean="0">
                <a:solidFill>
                  <a:schemeClr val="tx1"/>
                </a:solidFill>
                <a:effectLst/>
                <a:latin typeface="+mn-lt"/>
                <a:ea typeface="+mn-ea"/>
                <a:cs typeface="+mn-cs"/>
              </a:rPr>
              <a:t> rest of the generator and discriminator are similar to ESRGAN.</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feature-sharing mechanism allows the generator and discriminator to jointly optimize the shallow feature extractor. Similar to FASRGAN, we adopt RRDB as the basic structure. The shared feature extractor contains </a:t>
            </a:r>
            <a:r>
              <a:rPr lang="en-US" altLang="zh-CN" sz="1200" b="0" i="1" kern="1200" dirty="0" smtClean="0">
                <a:solidFill>
                  <a:schemeClr val="tx1"/>
                </a:solidFill>
                <a:effectLst/>
                <a:latin typeface="+mn-lt"/>
                <a:ea typeface="+mn-ea"/>
                <a:cs typeface="+mn-cs"/>
              </a:rPr>
              <a:t>E </a:t>
            </a:r>
            <a:r>
              <a:rPr lang="en-US" altLang="zh-CN" sz="1200" b="0" i="0" kern="1200" dirty="0" smtClean="0">
                <a:solidFill>
                  <a:schemeClr val="tx1"/>
                </a:solidFill>
                <a:effectLst/>
                <a:latin typeface="+mn-lt"/>
                <a:ea typeface="+mn-ea"/>
                <a:cs typeface="+mn-cs"/>
              </a:rPr>
              <a:t>RRDBs to extract helpful feature maps for both generator and discriminator.</a:t>
            </a:r>
            <a:r>
              <a:rPr lang="en-US" altLang="zh-CN" dirty="0" smtClean="0"/>
              <a:t/>
            </a:r>
            <a:br>
              <a:rPr lang="en-US" altLang="zh-CN" dirty="0" smtClean="0"/>
            </a:br>
            <a:r>
              <a:rPr lang="en-US" altLang="zh-CN" sz="1200" b="0" i="0" kern="1200" dirty="0" smtClean="0">
                <a:solidFill>
                  <a:schemeClr val="tx1"/>
                </a:solidFill>
                <a:effectLst/>
                <a:latin typeface="+mn-lt"/>
                <a:ea typeface="+mn-ea"/>
                <a:cs typeface="+mn-cs"/>
              </a:rPr>
              <a:t>This reduces the number of model</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parameters and helps the generator and discriminator extract more useful features, which can improve model performance</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79665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Obviously, our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obtains better performance than other methods in producing SR images, in terms of sharpness and details.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8659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For image ’0879’, our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can recover tiny textures of windows that look more natural, while previous methods still have difficulties to produce high-quality SR images. This also indicates that sharing shallow feature extraction parts of the generator and discriminator is beneficial</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1221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order to demonstrate</a:t>
            </a:r>
            <a:r>
              <a:rPr lang="en-US" altLang="zh-CN" sz="1200" b="0" i="0" kern="1200" baseline="0" dirty="0" smtClean="0">
                <a:solidFill>
                  <a:schemeClr val="tx1"/>
                </a:solidFill>
                <a:effectLst/>
                <a:latin typeface="+mn-lt"/>
                <a:ea typeface="+mn-ea"/>
                <a:cs typeface="+mn-cs"/>
              </a:rPr>
              <a:t> the effectiveness of our feature-sharing mechanism, we conduct the ablation study on </a:t>
            </a:r>
            <a:r>
              <a:rPr lang="en-US" altLang="zh-CN" sz="1200" b="0" i="0" kern="1200" baseline="0" dirty="0" err="1" smtClean="0">
                <a:solidFill>
                  <a:schemeClr val="tx1"/>
                </a:solidFill>
                <a:effectLst/>
                <a:latin typeface="+mn-lt"/>
                <a:ea typeface="+mn-ea"/>
                <a:cs typeface="+mn-cs"/>
              </a:rPr>
              <a:t>Fs</a:t>
            </a:r>
            <a:r>
              <a:rPr lang="en-US" altLang="zh-CN" sz="1200" b="0" i="0" kern="1200" baseline="0" dirty="0" smtClean="0">
                <a:solidFill>
                  <a:schemeClr val="tx1"/>
                </a:solidFill>
                <a:effectLst/>
                <a:latin typeface="+mn-lt"/>
                <a:ea typeface="+mn-ea"/>
                <a:cs typeface="+mn-cs"/>
              </a:rPr>
              <a:t>-SRGAN by removing the </a:t>
            </a:r>
            <a:r>
              <a:rPr lang="en-US" altLang="zh-CN" sz="1200" b="0" i="0" kern="1200" baseline="0" dirty="0" err="1" smtClean="0">
                <a:solidFill>
                  <a:schemeClr val="tx1"/>
                </a:solidFill>
                <a:effectLst/>
                <a:latin typeface="+mn-lt"/>
                <a:ea typeface="+mn-ea"/>
                <a:cs typeface="+mn-cs"/>
              </a:rPr>
              <a:t>Fs</a:t>
            </a:r>
            <a:r>
              <a:rPr lang="en-US" altLang="zh-CN" sz="1200" b="0" i="0" kern="1200" baseline="0" dirty="0" smtClean="0">
                <a:solidFill>
                  <a:schemeClr val="tx1"/>
                </a:solidFill>
                <a:effectLst/>
                <a:latin typeface="+mn-lt"/>
                <a:ea typeface="+mn-ea"/>
                <a:cs typeface="+mn-cs"/>
              </a:rPr>
              <a:t> mechanism.</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We can observe that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outperforms SRGAN and the model without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 mechanism by a large margin. The removal of feature-sharing mechanism tends to introduce unpleasant artifacts.</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0726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further study the effect of the depth of the shared parts in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we vary the number of RRDBs in the shared shallow feature extractor and deep feature extractor. As shown in Fig. 10, increasing the number of shared part from 1 to 2 decreases the performance, which is mainly manifested in the reconstruction accuracy. However, when the number is increased to 5, the model called E5G12 performs better in visual qualities</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2242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Fig 5 plots the curve of PI values in the training process of our proposed methods on Set14. We observe that the training process of FASRGAN is more stable</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and obtains better perceptual quality. The average PI value of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is higher than FASRGAN. </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444DB142-0097-4C37-94F5-2BD583AA122F}" type="slidenum">
              <a:rPr lang="zh-CN" altLang="en-US" smtClean="0"/>
              <a:t>15</a:t>
            </a:fld>
            <a:endParaRPr lang="zh-CN" altLang="en-US"/>
          </a:p>
        </p:txBody>
      </p:sp>
    </p:spTree>
    <p:extLst>
      <p:ext uri="{BB962C8B-B14F-4D97-AF65-F5344CB8AC3E}">
        <p14:creationId xmlns:p14="http://schemas.microsoft.com/office/powerpoint/2010/main" val="120966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We also present the quantitative</a:t>
            </a:r>
            <a:r>
              <a:rPr lang="en-US" altLang="zh-CN" sz="1200" b="0" i="0" kern="1200" baseline="0" dirty="0" smtClean="0">
                <a:solidFill>
                  <a:schemeClr val="tx1"/>
                </a:solidFill>
                <a:effectLst/>
                <a:latin typeface="+mn-lt"/>
                <a:ea typeface="+mn-ea"/>
                <a:cs typeface="+mn-cs"/>
              </a:rPr>
              <a:t> comparisons between our methods and state-of-the-art methods. </a:t>
            </a:r>
            <a:r>
              <a:rPr lang="en-US" altLang="zh-CN" sz="1200" b="0" i="0" kern="1200" dirty="0" smtClean="0">
                <a:solidFill>
                  <a:schemeClr val="tx1"/>
                </a:solidFill>
                <a:effectLst/>
                <a:latin typeface="+mn-lt"/>
                <a:ea typeface="+mn-ea"/>
                <a:cs typeface="+mn-cs"/>
              </a:rPr>
              <a:t>These methods can be roughly divided into two parts: the top-left part and bottom-right part. Methods in the top-left part are almost </a:t>
            </a:r>
            <a:r>
              <a:rPr lang="en-US" altLang="zh-CN" sz="1200" b="0" i="0" kern="1200" dirty="0" err="1" smtClean="0">
                <a:solidFill>
                  <a:schemeClr val="tx1"/>
                </a:solidFill>
                <a:effectLst/>
                <a:latin typeface="+mn-lt"/>
                <a:ea typeface="+mn-ea"/>
                <a:cs typeface="+mn-cs"/>
              </a:rPr>
              <a:t>MSEbased</a:t>
            </a:r>
            <a:r>
              <a:rPr lang="en-US" altLang="zh-CN" sz="1200" b="0" i="0" kern="1200" dirty="0" smtClean="0">
                <a:solidFill>
                  <a:schemeClr val="tx1"/>
                </a:solidFill>
                <a:effectLst/>
                <a:latin typeface="+mn-lt"/>
                <a:ea typeface="+mn-ea"/>
                <a:cs typeface="+mn-cs"/>
              </a:rPr>
              <a:t>, which obtain low RMSE loss and high PI scores due to the over-smoothed edges and lack of high-frequency details. While SRGAN, </a:t>
            </a:r>
            <a:r>
              <a:rPr lang="en-US" altLang="zh-CN" sz="1200" b="0" i="0" kern="1200" dirty="0" err="1" smtClean="0">
                <a:solidFill>
                  <a:schemeClr val="tx1"/>
                </a:solidFill>
                <a:effectLst/>
                <a:latin typeface="+mn-lt"/>
                <a:ea typeface="+mn-ea"/>
                <a:cs typeface="+mn-cs"/>
              </a:rPr>
              <a:t>EnhanceNet</a:t>
            </a:r>
            <a:r>
              <a:rPr lang="en-US" altLang="zh-CN" sz="1200" b="0" i="0" kern="1200" dirty="0" smtClean="0">
                <a:solidFill>
                  <a:schemeClr val="tx1"/>
                </a:solidFill>
                <a:effectLst/>
                <a:latin typeface="+mn-lt"/>
                <a:ea typeface="+mn-ea"/>
                <a:cs typeface="+mn-cs"/>
              </a:rPr>
              <a:t>, ESRGAN, and our methods are all GAN-based methods. These methods usually</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gain high-visual quality images even if their RMSE losses are larger than those of the MSE-based methods. Among</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these methods, our FASRGAN and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get better visual quality and less reduction error.</a:t>
            </a:r>
            <a:r>
              <a:rPr lang="en-US" altLang="zh-CN" dirty="0" smtClean="0"/>
              <a:t> T</a:t>
            </a:r>
            <a:r>
              <a:rPr lang="en-US" altLang="zh-CN" sz="1200" b="0" i="0" kern="1200" dirty="0" smtClean="0">
                <a:solidFill>
                  <a:schemeClr val="tx1"/>
                </a:solidFill>
                <a:effectLst/>
                <a:latin typeface="+mn-lt"/>
                <a:ea typeface="+mn-ea"/>
                <a:cs typeface="+mn-cs"/>
              </a:rPr>
              <a:t>he FA+Fs-SRGAN attains the best reconstruction accuracy</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among all the GAN-based methods. FA+Fs-SRGAN also achieves a lower PI value</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2926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further demonstrate the quality of our generated SR images, we treat them as a pre-processing step for other high-level computer vision tasks such as object recognition, image classification and so on.</a:t>
            </a:r>
            <a:r>
              <a:rPr lang="en-US" altLang="zh-CN" dirty="0" smtClean="0"/>
              <a:t/>
            </a:r>
            <a:br>
              <a:rPr lang="en-US" altLang="zh-CN" dirty="0" smtClean="0"/>
            </a:br>
            <a:r>
              <a:rPr lang="en-US" altLang="zh-CN" sz="1200" b="0" i="0" kern="1200" dirty="0" smtClean="0">
                <a:solidFill>
                  <a:schemeClr val="tx1"/>
                </a:solidFill>
                <a:effectLst/>
                <a:latin typeface="+mn-lt"/>
                <a:ea typeface="+mn-ea"/>
                <a:cs typeface="+mn-cs"/>
              </a:rPr>
              <a:t>We use the pre-trained ResNet-50 on </a:t>
            </a: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as an evaluation model and fetch the first 1000 images in </a:t>
            </a: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CLS-LOC validation dataset for evaluation. The test images are firstly down-sampled by </a:t>
            </a:r>
            <a:r>
              <a:rPr lang="en-US" altLang="zh-CN" sz="1200" b="0" i="0" kern="1200" dirty="0" err="1" smtClean="0">
                <a:solidFill>
                  <a:schemeClr val="tx1"/>
                </a:solidFill>
                <a:effectLst/>
                <a:latin typeface="+mn-lt"/>
                <a:ea typeface="+mn-ea"/>
                <a:cs typeface="+mn-cs"/>
              </a:rPr>
              <a:t>bicubic</a:t>
            </a:r>
            <a:r>
              <a:rPr lang="en-US" altLang="zh-CN" sz="1200" b="0" i="0" kern="1200" dirty="0" smtClean="0">
                <a:solidFill>
                  <a:schemeClr val="tx1"/>
                </a:solidFill>
                <a:effectLst/>
                <a:latin typeface="+mn-lt"/>
                <a:ea typeface="+mn-ea"/>
                <a:cs typeface="+mn-cs"/>
              </a:rPr>
              <a:t> and then </a:t>
            </a:r>
            <a:r>
              <a:rPr lang="en-US" altLang="zh-CN" sz="1200" b="0" i="0" kern="1200" dirty="0" err="1" smtClean="0">
                <a:solidFill>
                  <a:schemeClr val="tx1"/>
                </a:solidFill>
                <a:effectLst/>
                <a:latin typeface="+mn-lt"/>
                <a:ea typeface="+mn-ea"/>
                <a:cs typeface="+mn-cs"/>
              </a:rPr>
              <a:t>upscaled</a:t>
            </a:r>
            <a:r>
              <a:rPr lang="en-US" altLang="zh-CN" sz="1200" b="0" i="0" kern="1200" dirty="0" smtClean="0">
                <a:solidFill>
                  <a:schemeClr val="tx1"/>
                </a:solidFill>
                <a:effectLst/>
                <a:latin typeface="+mn-lt"/>
                <a:ea typeface="+mn-ea"/>
                <a:cs typeface="+mn-cs"/>
              </a:rPr>
              <a:t> by our methods and the compared methods.</a:t>
            </a:r>
            <a:r>
              <a:rPr lang="en-US" altLang="zh-CN" dirty="0" smtClean="0"/>
              <a:t> </a:t>
            </a:r>
          </a:p>
          <a:p>
            <a:r>
              <a:rPr lang="en-US" altLang="zh-CN" sz="1200" b="0" i="0" kern="1200" dirty="0" smtClean="0">
                <a:solidFill>
                  <a:schemeClr val="tx1"/>
                </a:solidFill>
                <a:effectLst/>
                <a:latin typeface="+mn-lt"/>
                <a:ea typeface="+mn-ea"/>
                <a:cs typeface="+mn-cs"/>
              </a:rPr>
              <a:t>Among these three methods, FASRGAN achieves the lowest Top-1 and Top-5 errors, demonstrating the effectiveness of both the fine-grained attention and</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feature-sharing mechanisms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745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further illustrate the effectiveness of our models, we use another pre-trained model on </a:t>
            </a: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called vgg-19.</a:t>
            </a:r>
          </a:p>
          <a:p>
            <a:r>
              <a:rPr lang="en-US" altLang="zh-CN" sz="1200" b="0" i="0" kern="1200" dirty="0" smtClean="0">
                <a:solidFill>
                  <a:schemeClr val="tx1"/>
                </a:solidFill>
                <a:effectLst/>
                <a:latin typeface="+mn-lt"/>
                <a:ea typeface="+mn-ea"/>
                <a:cs typeface="+mn-cs"/>
              </a:rPr>
              <a:t>Among the SR methods, our models still obtain better results, and </a:t>
            </a:r>
            <a:r>
              <a:rPr lang="en-US" altLang="zh-CN" sz="1200" b="0" i="0" kern="1200" dirty="0" err="1" smtClean="0">
                <a:solidFill>
                  <a:schemeClr val="tx1"/>
                </a:solidFill>
                <a:effectLst/>
                <a:latin typeface="+mn-lt"/>
                <a:ea typeface="+mn-ea"/>
                <a:cs typeface="+mn-cs"/>
              </a:rPr>
              <a:t>Fs</a:t>
            </a:r>
            <a:r>
              <a:rPr lang="en-US" altLang="zh-CN" sz="1200" b="0" i="0" kern="1200" dirty="0" smtClean="0">
                <a:solidFill>
                  <a:schemeClr val="tx1"/>
                </a:solidFill>
                <a:effectLst/>
                <a:latin typeface="+mn-lt"/>
                <a:ea typeface="+mn-ea"/>
                <a:cs typeface="+mn-cs"/>
              </a:rPr>
              <a:t>-SRGAN achieves the lowest Top-1 and Top-5 errors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444DB142-0097-4C37-94F5-2BD583AA122F}" type="slidenum">
              <a:rPr lang="zh-CN" altLang="en-US" smtClean="0"/>
              <a:t>18</a:t>
            </a:fld>
            <a:endParaRPr lang="zh-CN" altLang="en-US"/>
          </a:p>
        </p:txBody>
      </p:sp>
    </p:spTree>
    <p:extLst>
      <p:ext uri="{BB962C8B-B14F-4D97-AF65-F5344CB8AC3E}">
        <p14:creationId xmlns:p14="http://schemas.microsoft.com/office/powerpoint/2010/main" val="279065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rgbClr val="000000"/>
                </a:solidFill>
                <a:effectLst/>
                <a:uLnTx/>
                <a:uFillTx/>
                <a:latin typeface="Arial"/>
                <a:ea typeface="微软雅黑"/>
                <a:cs typeface="+mn-cs"/>
              </a:rPr>
              <a:t>Images produced by the MSE-based SISR neural </a:t>
            </a:r>
            <a:r>
              <a:rPr lang="en-US" altLang="zh-CN" sz="1200" dirty="0" smtClean="0">
                <a:solidFill>
                  <a:srgbClr val="000000"/>
                </a:solidFill>
                <a:latin typeface="Arial"/>
                <a:ea typeface="微软雅黑"/>
              </a:rPr>
              <a:t>networks </a:t>
            </a:r>
            <a:r>
              <a:rPr kumimoji="0" lang="en-US" altLang="zh-CN" sz="1200" b="0" i="0" u="none" strike="noStrike" kern="1200" cap="none" spc="0" normalizeH="0" baseline="0" noProof="0" dirty="0" smtClean="0">
                <a:ln>
                  <a:noFill/>
                </a:ln>
                <a:solidFill>
                  <a:srgbClr val="000000"/>
                </a:solidFill>
                <a:effectLst/>
                <a:uLnTx/>
                <a:uFillTx/>
                <a:latin typeface="Arial"/>
                <a:ea typeface="微软雅黑"/>
                <a:cs typeface="+mn-cs"/>
              </a:rPr>
              <a:t>are </a:t>
            </a:r>
            <a:r>
              <a:rPr kumimoji="0" lang="en-US" altLang="zh-CN" sz="1400" b="0" i="0" u="none" strike="noStrike" kern="1200" cap="none" spc="0" normalizeH="0" baseline="0" noProof="0" dirty="0" smtClean="0">
                <a:ln>
                  <a:noFill/>
                </a:ln>
                <a:solidFill>
                  <a:srgbClr val="FF0000"/>
                </a:solidFill>
                <a:effectLst/>
                <a:uLnTx/>
                <a:uFillTx/>
                <a:latin typeface="Arial"/>
                <a:ea typeface="微软雅黑"/>
                <a:cs typeface="+mn-cs"/>
              </a:rPr>
              <a:t>over-smoothed</a:t>
            </a:r>
            <a:r>
              <a:rPr kumimoji="0" lang="en-US" altLang="zh-CN" sz="1200" b="0" i="0" u="none" strike="noStrike" kern="1200" cap="none" spc="0" normalizeH="0" baseline="0" noProof="0" dirty="0" smtClean="0">
                <a:ln>
                  <a:noFill/>
                </a:ln>
                <a:solidFill>
                  <a:srgbClr val="000000"/>
                </a:solidFill>
                <a:effectLst/>
                <a:uLnTx/>
                <a:uFillTx/>
                <a:latin typeface="Arial"/>
                <a:ea typeface="微软雅黑"/>
                <a:cs typeface="+mn-cs"/>
              </a:rPr>
              <a:t> and </a:t>
            </a:r>
            <a:r>
              <a:rPr kumimoji="0" lang="en-US" altLang="zh-CN" sz="1600" b="0" i="0" u="none" strike="noStrike" kern="1200" cap="none" spc="0" normalizeH="0" baseline="0" noProof="0" dirty="0" smtClean="0">
                <a:ln>
                  <a:noFill/>
                </a:ln>
                <a:solidFill>
                  <a:srgbClr val="FF0000"/>
                </a:solidFill>
                <a:effectLst/>
                <a:uLnTx/>
                <a:uFillTx/>
                <a:latin typeface="Arial"/>
                <a:ea typeface="微软雅黑"/>
                <a:cs typeface="+mn-cs"/>
              </a:rPr>
              <a:t>blurred</a:t>
            </a:r>
            <a:r>
              <a:rPr kumimoji="0" lang="en-US" altLang="zh-CN" sz="1200" b="0" i="0" u="none" strike="noStrike" kern="1200" cap="none" spc="0" normalizeH="0" baseline="0" noProof="0" dirty="0" smtClean="0">
                <a:ln>
                  <a:noFill/>
                </a:ln>
                <a:solidFill>
                  <a:srgbClr val="000000"/>
                </a:solidFill>
                <a:effectLst/>
                <a:uLnTx/>
                <a:uFillTx/>
                <a:latin typeface="Arial"/>
                <a:ea typeface="微软雅黑"/>
                <a:cs typeface="+mn-cs"/>
              </a:rPr>
              <a:t> due to lack of high-frequency details. As the figure shown, the image produced by EDSR has high PSNR value but is blurry and over-smoothed. While the image produced by our FASRGAN is more photo-realistic and has more high-frequency features.</a:t>
            </a:r>
            <a:endParaRPr kumimoji="0" lang="zh-CN" altLang="en-US" sz="1200" b="0" i="0" u="none" strike="noStrike" kern="1200" cap="none" spc="0" normalizeH="0" baseline="0" noProof="0" dirty="0" smtClean="0">
              <a:ln>
                <a:noFill/>
              </a:ln>
              <a:solidFill>
                <a:srgbClr val="000000"/>
              </a:solidFill>
              <a:effectLst/>
              <a:uLnTx/>
              <a:uFillTx/>
              <a:latin typeface="Arial"/>
              <a:ea typeface="微软雅黑"/>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9328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t>
            </a:r>
            <a:r>
              <a:rPr lang="en-US" altLang="zh-CN" baseline="0" dirty="0" smtClean="0"/>
              <a:t>images generated by </a:t>
            </a:r>
            <a:r>
              <a:rPr lang="en-US" altLang="zh-CN" dirty="0" smtClean="0"/>
              <a:t>the pixel-based</a:t>
            </a:r>
            <a:r>
              <a:rPr lang="en-US" altLang="zh-CN" baseline="0" dirty="0" smtClean="0"/>
              <a:t> methods have difference in perceptual quality between the ground truth due to the gap between the distribution of generated image and that of the ground truth. Generator is used to decrease this gap.</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1708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GAN-based</a:t>
            </a:r>
            <a:r>
              <a:rPr lang="en-US" altLang="zh-CN" baseline="0" dirty="0" smtClean="0"/>
              <a:t> SR methods contain two part: the generator and the discriminator. The generator need generate a SR image, while the discriminator need distinguish the input is the ground truth or generated image. The generator and the discriminator is a min-max problem, where the generator need generate SR image that can fool the discriminator. However, we find that there is a shortage, the discriminator gives a </a:t>
            </a:r>
            <a:r>
              <a:rPr lang="en-US" altLang="zh-CN" baseline="0" dirty="0" smtClean="0"/>
              <a:t>whole discrimination </a:t>
            </a:r>
            <a:r>
              <a:rPr lang="en-US" altLang="zh-CN" baseline="0" dirty="0" smtClean="0"/>
              <a:t>on the image, outputting 0 or 1. This manner is </a:t>
            </a:r>
            <a:r>
              <a:rPr lang="en-US" altLang="zh-CN" baseline="0" dirty="0" smtClean="0"/>
              <a:t>coarse, the generator cannot find out which part in the image is hard to recover.</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07777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t>
            </a:r>
            <a:r>
              <a:rPr lang="en-US" altLang="zh-CN" dirty="0" smtClean="0"/>
              <a:t>propose</a:t>
            </a:r>
            <a:r>
              <a:rPr lang="en-US" altLang="zh-CN" baseline="0" dirty="0" smtClean="0"/>
              <a:t> the</a:t>
            </a:r>
            <a:r>
              <a:rPr lang="en-US" altLang="zh-CN" dirty="0" smtClean="0"/>
              <a:t> </a:t>
            </a:r>
            <a:r>
              <a:rPr lang="en-US" altLang="zh-CN" dirty="0" smtClean="0"/>
              <a:t>Fine-grained Attention Generative Adversarial </a:t>
            </a:r>
            <a:r>
              <a:rPr lang="en-US" altLang="zh-CN" dirty="0" smtClean="0"/>
              <a:t>Networks</a:t>
            </a:r>
            <a:r>
              <a:rPr lang="zh-CN" altLang="en-US" baseline="0" dirty="0" smtClean="0"/>
              <a:t> </a:t>
            </a:r>
            <a:r>
              <a:rPr lang="en-US" altLang="zh-CN" baseline="0" dirty="0" smtClean="0"/>
              <a:t>(</a:t>
            </a:r>
            <a:r>
              <a:rPr lang="en-US" altLang="zh-CN" dirty="0" smtClean="0"/>
              <a:t>FASRGAN),</a:t>
            </a:r>
            <a:r>
              <a:rPr lang="en-US" altLang="zh-CN" baseline="0" dirty="0" smtClean="0"/>
              <a:t> </a:t>
            </a:r>
            <a:r>
              <a:rPr lang="en-US" altLang="zh-CN" baseline="0" dirty="0" smtClean="0"/>
              <a:t>which supervises the generator in a fine-grained manner. We adopt a </a:t>
            </a:r>
            <a:r>
              <a:rPr lang="en-US" altLang="zh-CN" baseline="0" dirty="0" err="1" smtClean="0"/>
              <a:t>Unet</a:t>
            </a:r>
            <a:r>
              <a:rPr lang="en-US" altLang="zh-CN" baseline="0" dirty="0" smtClean="0"/>
              <a:t>-like structure as the discriminator, decreasing the feature map constantly and using fully connected layers to output a </a:t>
            </a:r>
            <a:r>
              <a:rPr lang="en-US" altLang="zh-CN" baseline="0" dirty="0" smtClean="0"/>
              <a:t>whole discrimination </a:t>
            </a:r>
            <a:r>
              <a:rPr lang="en-US" altLang="zh-CN" baseline="0" dirty="0" smtClean="0"/>
              <a:t>when the feature map </a:t>
            </a:r>
            <a:r>
              <a:rPr lang="en-US" altLang="zh-CN" baseline="0" dirty="0" smtClean="0"/>
              <a:t>is the </a:t>
            </a:r>
            <a:r>
              <a:rPr lang="en-US" altLang="zh-CN" baseline="0" dirty="0" smtClean="0"/>
              <a:t>smallest. </a:t>
            </a:r>
            <a:r>
              <a:rPr lang="en-US" altLang="zh-CN" baseline="0" dirty="0" smtClean="0"/>
              <a:t>Then </a:t>
            </a:r>
            <a:r>
              <a:rPr lang="en-US" altLang="zh-CN" baseline="0" dirty="0" smtClean="0"/>
              <a:t>we </a:t>
            </a:r>
            <a:r>
              <a:rPr lang="en-US" altLang="zh-CN" baseline="0" dirty="0" err="1" smtClean="0"/>
              <a:t>upsample</a:t>
            </a:r>
            <a:r>
              <a:rPr lang="en-US" altLang="zh-CN" baseline="0" dirty="0" smtClean="0"/>
              <a:t> the feature map, obtaining a fine-grained supervisor of </a:t>
            </a:r>
            <a:r>
              <a:rPr lang="en-US" altLang="zh-CN" baseline="0" dirty="0" smtClean="0"/>
              <a:t>discriminator. </a:t>
            </a:r>
            <a:r>
              <a:rPr lang="en-US" altLang="zh-CN" baseline="0" dirty="0" smtClean="0"/>
              <a:t>The mask </a:t>
            </a:r>
            <a:r>
              <a:rPr lang="en-US" altLang="zh-CN" baseline="0" dirty="0" smtClean="0"/>
              <a:t>is a score map and has </a:t>
            </a:r>
            <a:r>
              <a:rPr lang="en-US" altLang="zh-CN" baseline="0" dirty="0" smtClean="0"/>
              <a:t>the same size and channels </a:t>
            </a:r>
            <a:r>
              <a:rPr lang="en-US" altLang="zh-CN" baseline="0" dirty="0" smtClean="0"/>
              <a:t>as the </a:t>
            </a:r>
            <a:r>
              <a:rPr lang="en-US" altLang="zh-CN" baseline="0" dirty="0" smtClean="0"/>
              <a:t>input </a:t>
            </a:r>
            <a:r>
              <a:rPr lang="en-US" altLang="zh-CN" baseline="0" dirty="0" smtClean="0"/>
              <a:t>image. </a:t>
            </a:r>
            <a:r>
              <a:rPr lang="en-US" altLang="zh-CN" baseline="0" dirty="0" smtClean="0"/>
              <a:t>In addition, to fully use the fine-grained supervisor, we </a:t>
            </a:r>
            <a:r>
              <a:rPr lang="en-US" altLang="zh-CN" sz="1200" b="0" i="0" kern="1200" dirty="0" smtClean="0">
                <a:solidFill>
                  <a:schemeClr val="tx1"/>
                </a:solidFill>
                <a:effectLst/>
                <a:latin typeface="+mn-lt"/>
                <a:ea typeface="+mn-ea"/>
                <a:cs typeface="+mn-cs"/>
              </a:rPr>
              <a:t>incorporate the </a:t>
            </a:r>
            <a:r>
              <a:rPr lang="en-US" altLang="zh-CN" sz="1200" b="0" i="0" kern="1200" dirty="0" smtClean="0">
                <a:solidFill>
                  <a:schemeClr val="tx1"/>
                </a:solidFill>
                <a:effectLst/>
                <a:latin typeface="+mn-lt"/>
                <a:ea typeface="+mn-ea"/>
                <a:cs typeface="+mn-cs"/>
              </a:rPr>
              <a:t>score</a:t>
            </a:r>
            <a:r>
              <a:rPr lang="en-US" altLang="zh-CN" sz="1200" b="0" i="0" kern="1200" baseline="0" dirty="0" smtClean="0">
                <a:solidFill>
                  <a:schemeClr val="tx1"/>
                </a:solidFill>
                <a:effectLst/>
                <a:latin typeface="+mn-lt"/>
                <a:ea typeface="+mn-ea"/>
                <a:cs typeface="+mn-cs"/>
              </a:rPr>
              <a:t> map </a:t>
            </a:r>
            <a:r>
              <a:rPr lang="en-US" altLang="zh-CN" sz="1200" b="0" i="0" kern="1200" dirty="0" smtClean="0">
                <a:solidFill>
                  <a:schemeClr val="tx1"/>
                </a:solidFill>
                <a:effectLst/>
                <a:latin typeface="+mn-lt"/>
                <a:ea typeface="+mn-ea"/>
                <a:cs typeface="+mn-cs"/>
              </a:rPr>
              <a:t>as </a:t>
            </a:r>
            <a:r>
              <a:rPr lang="en-US" altLang="zh-CN" sz="1200" b="0" i="0" kern="1200" dirty="0" smtClean="0">
                <a:solidFill>
                  <a:schemeClr val="tx1"/>
                </a:solidFill>
                <a:effectLst/>
                <a:latin typeface="+mn-lt"/>
                <a:ea typeface="+mn-ea"/>
                <a:cs typeface="+mn-cs"/>
              </a:rPr>
              <a:t>a fine-grained attention</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mechanism into the </a:t>
            </a:r>
            <a:r>
              <a:rPr lang="en-US" altLang="zh-CN" sz="1200" b="0" i="1" kern="1200" dirty="0" smtClean="0">
                <a:solidFill>
                  <a:schemeClr val="tx1"/>
                </a:solidFill>
                <a:effectLst/>
                <a:latin typeface="+mn-lt"/>
                <a:ea typeface="+mn-ea"/>
                <a:cs typeface="+mn-cs"/>
              </a:rPr>
              <a:t>L_1</a:t>
            </a:r>
            <a:r>
              <a:rPr lang="en-US" altLang="zh-CN"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loss function.</a:t>
            </a:r>
            <a:r>
              <a:rPr lang="en-US" altLang="zh-CN" sz="1200" b="0" i="0" kern="1200" baseline="0" dirty="0" smtClean="0">
                <a:solidFill>
                  <a:schemeClr val="tx1"/>
                </a:solidFill>
                <a:effectLst/>
                <a:latin typeface="+mn-lt"/>
                <a:ea typeface="+mn-ea"/>
                <a:cs typeface="+mn-cs"/>
              </a:rPr>
              <a:t> </a:t>
            </a:r>
            <a:endParaRPr lang="en-US" altLang="zh-CN" sz="1200" b="0" i="0" kern="1200" baseline="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t>
            </a:r>
            <a:r>
              <a:rPr lang="en-US" altLang="zh-CN" sz="1200" b="0" i="0" kern="1200" dirty="0" smtClean="0">
                <a:solidFill>
                  <a:schemeClr val="tx1"/>
                </a:solidFill>
                <a:effectLst/>
                <a:latin typeface="+mn-lt"/>
                <a:ea typeface="+mn-ea"/>
                <a:cs typeface="+mn-cs"/>
              </a:rPr>
              <a:t>score map generated by the </a:t>
            </a:r>
            <a:r>
              <a:rPr lang="en-US" altLang="zh-CN" sz="1200" b="0" i="0" kern="1200" dirty="0" err="1" smtClean="0">
                <a:solidFill>
                  <a:schemeClr val="tx1"/>
                </a:solidFill>
                <a:effectLst/>
                <a:latin typeface="+mn-lt"/>
                <a:ea typeface="+mn-ea"/>
                <a:cs typeface="+mn-cs"/>
              </a:rPr>
              <a:t>Unet</a:t>
            </a:r>
            <a:r>
              <a:rPr lang="en-US" altLang="zh-CN" sz="1200" b="0" i="0" kern="1200" dirty="0" smtClean="0">
                <a:solidFill>
                  <a:schemeClr val="tx1"/>
                </a:solidFill>
                <a:effectLst/>
                <a:latin typeface="+mn-lt"/>
                <a:ea typeface="+mn-ea"/>
                <a:cs typeface="+mn-cs"/>
              </a:rPr>
              <a:t>-like discriminator </a:t>
            </a:r>
            <a:r>
              <a:rPr lang="en-US" altLang="zh-CN" sz="1200" b="0" i="0" kern="1200" dirty="0" smtClean="0">
                <a:solidFill>
                  <a:schemeClr val="tx1"/>
                </a:solidFill>
                <a:effectLst/>
                <a:latin typeface="+mn-lt"/>
                <a:ea typeface="+mn-ea"/>
                <a:cs typeface="+mn-cs"/>
              </a:rPr>
              <a:t>is</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pixel-wise </a:t>
            </a:r>
            <a:r>
              <a:rPr lang="en-US" altLang="zh-CN" sz="1200" b="0" i="0" kern="1200" dirty="0" smtClean="0">
                <a:solidFill>
                  <a:schemeClr val="tx1"/>
                </a:solidFill>
                <a:effectLst/>
                <a:latin typeface="+mn-lt"/>
                <a:ea typeface="+mn-ea"/>
                <a:cs typeface="+mn-cs"/>
              </a:rPr>
              <a:t>discrimination scores of an input image, with values </a:t>
            </a:r>
            <a:r>
              <a:rPr lang="en-US" altLang="zh-CN" sz="1200" b="0" i="1" kern="1200" dirty="0" smtClean="0">
                <a:solidFill>
                  <a:schemeClr val="tx1"/>
                </a:solidFill>
                <a:effectLst/>
                <a:latin typeface="+mn-lt"/>
                <a:ea typeface="+mn-ea"/>
                <a:cs typeface="+mn-cs"/>
              </a:rPr>
              <a:t>M(</a:t>
            </a:r>
            <a:r>
              <a:rPr lang="en-US" altLang="zh-CN" sz="1200" b="0" i="1" kern="1200" dirty="0" err="1" smtClean="0">
                <a:solidFill>
                  <a:schemeClr val="tx1"/>
                </a:solidFill>
                <a:effectLst/>
                <a:latin typeface="+mn-lt"/>
                <a:ea typeface="+mn-ea"/>
                <a:cs typeface="+mn-cs"/>
              </a:rPr>
              <a:t>w,h,c</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among [0</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1]. A higher score means closer to a</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real image, otherwise closer to a fake one. In this manner, the score map can indicate which parts of an image are more difficult to be generated and which parts are easier. For instance, the structure background part of an image is sometimes simpler, and thus it would expect the discriminator reflect this to update the generator.</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6380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form contains</a:t>
            </a:r>
            <a:r>
              <a:rPr lang="en-US" altLang="zh-CN" baseline="0" dirty="0" smtClean="0"/>
              <a:t> the experiment settings of our two methods.</a:t>
            </a:r>
            <a:endParaRPr lang="zh-CN" altLang="en-US" dirty="0"/>
          </a:p>
        </p:txBody>
      </p:sp>
      <p:sp>
        <p:nvSpPr>
          <p:cNvPr id="4" name="灯片编号占位符 3"/>
          <p:cNvSpPr>
            <a:spLocks noGrp="1"/>
          </p:cNvSpPr>
          <p:nvPr>
            <p:ph type="sldNum" sz="quarter" idx="10"/>
          </p:nvPr>
        </p:nvSpPr>
        <p:spPr/>
        <p:txBody>
          <a:bodyPr/>
          <a:lstStyle/>
          <a:p>
            <a:fld id="{444DB142-0097-4C37-94F5-2BD583AA122F}" type="slidenum">
              <a:rPr lang="zh-CN" altLang="en-US" smtClean="0"/>
              <a:t>6</a:t>
            </a:fld>
            <a:endParaRPr lang="zh-CN" altLang="en-US"/>
          </a:p>
        </p:txBody>
      </p:sp>
    </p:spTree>
    <p:extLst>
      <p:ext uri="{BB962C8B-B14F-4D97-AF65-F5344CB8AC3E}">
        <p14:creationId xmlns:p14="http://schemas.microsoft.com/office/powerpoint/2010/main" val="198627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We compare our final models on several public benchmark datasets with state-of-the-art </a:t>
            </a:r>
            <a:r>
              <a:rPr lang="en-US" altLang="zh-CN" sz="1200" b="0" i="0" kern="1200" dirty="0" smtClean="0">
                <a:solidFill>
                  <a:schemeClr val="tx1"/>
                </a:solidFill>
                <a:effectLst/>
                <a:latin typeface="+mn-lt"/>
                <a:ea typeface="+mn-ea"/>
                <a:cs typeface="+mn-cs"/>
              </a:rPr>
              <a:t>SR </a:t>
            </a:r>
            <a:r>
              <a:rPr lang="en-US" altLang="zh-CN" sz="1200" b="0" i="0" kern="1200" dirty="0" smtClean="0">
                <a:solidFill>
                  <a:schemeClr val="tx1"/>
                </a:solidFill>
                <a:effectLst/>
                <a:latin typeface="+mn-lt"/>
                <a:ea typeface="+mn-ea"/>
                <a:cs typeface="+mn-cs"/>
              </a:rPr>
              <a:t>methods.</a:t>
            </a:r>
            <a:r>
              <a:rPr lang="en-US" altLang="zh-CN" sz="1200" b="0" i="0" kern="1200" baseline="0" dirty="0" smtClean="0">
                <a:solidFill>
                  <a:schemeClr val="tx1"/>
                </a:solidFill>
                <a:effectLst/>
                <a:latin typeface="+mn-lt"/>
                <a:ea typeface="+mn-ea"/>
                <a:cs typeface="+mn-cs"/>
              </a:rPr>
              <a:t> </a:t>
            </a:r>
            <a:endParaRPr lang="en-US" altLang="zh-CN" sz="1200" b="0" i="0" kern="1200" baseline="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On </a:t>
            </a:r>
            <a:r>
              <a:rPr lang="en-US" altLang="zh-CN" sz="1200" b="0" i="0" kern="1200" dirty="0" smtClean="0">
                <a:solidFill>
                  <a:schemeClr val="tx1"/>
                </a:solidFill>
                <a:effectLst/>
                <a:latin typeface="+mn-lt"/>
                <a:ea typeface="+mn-ea"/>
                <a:cs typeface="+mn-cs"/>
              </a:rPr>
              <a:t>image ’0801’ of DIV2K, MSE-based methods tend to generate blurry results, while results from SRGAN and </a:t>
            </a:r>
            <a:r>
              <a:rPr lang="en-US" altLang="zh-CN" sz="1200" b="0" i="0" kern="1200" dirty="0" err="1" smtClean="0">
                <a:solidFill>
                  <a:schemeClr val="tx1"/>
                </a:solidFill>
                <a:effectLst/>
                <a:latin typeface="+mn-lt"/>
                <a:ea typeface="+mn-ea"/>
                <a:cs typeface="+mn-cs"/>
              </a:rPr>
              <a:t>EnhanceNet</a:t>
            </a:r>
            <a:r>
              <a:rPr lang="en-US" altLang="zh-CN" sz="1200" b="0" i="0" kern="1200" dirty="0" smtClean="0">
                <a:solidFill>
                  <a:schemeClr val="tx1"/>
                </a:solidFill>
                <a:effectLst/>
                <a:latin typeface="+mn-lt"/>
                <a:ea typeface="+mn-ea"/>
                <a:cs typeface="+mn-cs"/>
              </a:rPr>
              <a:t> tend to be noisy; results from ESRGAN are blurry and over-smoothed edges. FASRGAN can produce sharper and more natural textures of the penguin beak.</a:t>
            </a:r>
            <a:r>
              <a:rPr lang="en-US" altLang="zh-CN" dirty="0" smtClean="0"/>
              <a:t> </a:t>
            </a:r>
            <a:br>
              <a:rPr lang="en-US" altLang="zh-CN" dirty="0" smtClean="0"/>
            </a:br>
            <a:r>
              <a:rPr lang="en-US" altLang="zh-CN" sz="1200" b="0" i="0" kern="1200" dirty="0" smtClean="0">
                <a:solidFill>
                  <a:schemeClr val="tx1"/>
                </a:solidFill>
                <a:effectLst/>
                <a:latin typeface="+mn-lt"/>
                <a:ea typeface="+mn-ea"/>
                <a:cs typeface="+mn-cs"/>
              </a:rPr>
              <a:t>The cropped parts of image ’0828’ are full of textures. As we can see, all the compared MSE-based methods suffer from heavy blurring</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artifacts, failing to recover the structure and the gap of the stripes. SRGAN, </a:t>
            </a:r>
            <a:r>
              <a:rPr lang="en-US" altLang="zh-CN" sz="1200" b="0" i="0" kern="1200" dirty="0" err="1" smtClean="0">
                <a:solidFill>
                  <a:schemeClr val="tx1"/>
                </a:solidFill>
                <a:effectLst/>
                <a:latin typeface="+mn-lt"/>
                <a:ea typeface="+mn-ea"/>
                <a:cs typeface="+mn-cs"/>
              </a:rPr>
              <a:t>EnhanceNet</a:t>
            </a:r>
            <a:r>
              <a:rPr lang="en-US" altLang="zh-CN" sz="1200" b="0" i="0" kern="1200" dirty="0" smtClean="0">
                <a:solidFill>
                  <a:schemeClr val="tx1"/>
                </a:solidFill>
                <a:effectLst/>
                <a:latin typeface="+mn-lt"/>
                <a:ea typeface="+mn-ea"/>
                <a:cs typeface="+mn-cs"/>
              </a:rPr>
              <a:t>, and ESRGAN generate high-frequency noise and wrong textures; while our FASRGAN can recover them more correctly, producing more faithful results and being closer to the HR images.</a:t>
            </a:r>
            <a:r>
              <a:rPr lang="en-US" altLang="zh-CN" dirty="0" smtClean="0"/>
              <a:t>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16812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For image ’img_093’, the cropped part of the image generated by the compared methods contains heavily blurring artifacts and lines with wrong directions. By contrast, our FASRGAN can alleviate the artifacts better and recover zebra crossing with correct structures. These comparisons demonstrate the strong</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ability of FASRGAN for producing more photo-realistic and high-quality super-resolution images.</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92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order to demonstrate</a:t>
            </a:r>
            <a:r>
              <a:rPr lang="en-US" altLang="zh-CN" sz="1200" b="0" i="0" kern="1200" baseline="0" dirty="0" smtClean="0">
                <a:solidFill>
                  <a:schemeClr val="tx1"/>
                </a:solidFill>
                <a:effectLst/>
                <a:latin typeface="+mn-lt"/>
                <a:ea typeface="+mn-ea"/>
                <a:cs typeface="+mn-cs"/>
              </a:rPr>
              <a:t> the effectiveness of our fine-grained attention mechanism, we conduct the ablation study on FASRGAN by removing the FA mechanism.</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For image ’img_009’, the model without FA mechanism introduces some unnatural noise and undesired edges, while FASRGAN can maintain the structure and produce </a:t>
            </a:r>
            <a:r>
              <a:rPr lang="en-US" altLang="zh-CN" sz="1200" b="0" i="0" kern="1200" dirty="0" err="1" smtClean="0">
                <a:solidFill>
                  <a:schemeClr val="tx1"/>
                </a:solidFill>
                <a:effectLst/>
                <a:latin typeface="+mn-lt"/>
                <a:ea typeface="+mn-ea"/>
                <a:cs typeface="+mn-cs"/>
              </a:rPr>
              <a:t>highquality</a:t>
            </a:r>
            <a:r>
              <a:rPr lang="en-US" altLang="zh-CN" sz="1200" b="0" i="0" kern="1200" dirty="0" smtClean="0">
                <a:solidFill>
                  <a:schemeClr val="tx1"/>
                </a:solidFill>
                <a:effectLst/>
                <a:latin typeface="+mn-lt"/>
                <a:ea typeface="+mn-ea"/>
                <a:cs typeface="+mn-cs"/>
              </a:rPr>
              <a:t> SR images. For image ’img_004’, the FA mechanism can improve the deformation appeared in the image from the model that removes the FA mechanism. The images generated by FASRGAN are closer to the original HR images. The visual analysis indicates the effectiveness and benefit</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of the FA mechanism in removing unpleasant and unnatural artifacts.</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EA511-84E0-4AE0-9842-AB0E10994BF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631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 xmlns:a16="http://schemas.microsoft.com/office/drawing/2014/main" id="{F6B81E82-77CD-42EE-BB96-8BC6A5440084}"/>
              </a:ext>
            </a:extLst>
          </p:cNvPr>
          <p:cNvPicPr>
            <a:picLocks noChangeAspect="1"/>
          </p:cNvPicPr>
          <p:nvPr userDrawn="1"/>
        </p:nvPicPr>
        <p:blipFill>
          <a:blip r:embed="rId3"/>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grpSp>
        <p:nvGrpSpPr>
          <p:cNvPr id="6"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686363DD-D9C2-4725-8F64-14091395D885}"/>
              </a:ext>
            </a:extLst>
          </p:cNvPr>
          <p:cNvGrpSpPr>
            <a:grpSpLocks noChangeAspect="1"/>
          </p:cNvGrpSpPr>
          <p:nvPr userDrawn="1">
            <p:custDataLst>
              <p:tags r:id="rId1"/>
            </p:custDataLst>
          </p:nvPr>
        </p:nvGrpSpPr>
        <p:grpSpPr>
          <a:xfrm>
            <a:off x="9010996" y="197135"/>
            <a:ext cx="2994473" cy="674283"/>
            <a:chOff x="1914526" y="2486026"/>
            <a:chExt cx="8361362" cy="1882775"/>
          </a:xfrm>
        </p:grpSpPr>
        <p:grpSp>
          <p:nvGrpSpPr>
            <p:cNvPr id="7" name="işḻïḑé">
              <a:extLst>
                <a:ext uri="{FF2B5EF4-FFF2-40B4-BE49-F238E27FC236}">
                  <a16:creationId xmlns="" xmlns:a16="http://schemas.microsoft.com/office/drawing/2014/main" id="{1DD89873-FC27-4A1A-BEF4-89FF7E324091}"/>
                </a:ext>
              </a:extLst>
            </p:cNvPr>
            <p:cNvGrpSpPr/>
            <p:nvPr/>
          </p:nvGrpSpPr>
          <p:grpSpPr>
            <a:xfrm>
              <a:off x="1914526" y="2486026"/>
              <a:ext cx="1882775" cy="1882775"/>
              <a:chOff x="1914526" y="2486026"/>
              <a:chExt cx="1882775" cy="1882775"/>
            </a:xfrm>
          </p:grpSpPr>
          <p:sp>
            <p:nvSpPr>
              <p:cNvPr id="56" name="îşļíḑê">
                <a:extLst>
                  <a:ext uri="{FF2B5EF4-FFF2-40B4-BE49-F238E27FC236}">
                    <a16:creationId xmlns="" xmlns:a16="http://schemas.microsoft.com/office/drawing/2014/main" id="{03E6A6B5-6714-413F-99D7-3BF6B1CBA514}"/>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íṥlíḋé">
                <a:extLst>
                  <a:ext uri="{FF2B5EF4-FFF2-40B4-BE49-F238E27FC236}">
                    <a16:creationId xmlns="" xmlns:a16="http://schemas.microsoft.com/office/drawing/2014/main" id="{8F6AC9FE-3644-4832-B009-87C37D06E3C2}"/>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śļîde">
                <a:extLst>
                  <a:ext uri="{FF2B5EF4-FFF2-40B4-BE49-F238E27FC236}">
                    <a16:creationId xmlns="" xmlns:a16="http://schemas.microsoft.com/office/drawing/2014/main" id="{B6EA8B4C-58FF-4D2D-9233-0C34AA99CAAF}"/>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ŝļiḑê">
                <a:extLst>
                  <a:ext uri="{FF2B5EF4-FFF2-40B4-BE49-F238E27FC236}">
                    <a16:creationId xmlns="" xmlns:a16="http://schemas.microsoft.com/office/drawing/2014/main" id="{6A45232B-F7D1-4F0B-8BD7-3BC26132BD65}"/>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ḷiḍé">
                <a:extLst>
                  <a:ext uri="{FF2B5EF4-FFF2-40B4-BE49-F238E27FC236}">
                    <a16:creationId xmlns="" xmlns:a16="http://schemas.microsoft.com/office/drawing/2014/main" id="{9B17FB54-958E-4C72-82CD-2DE7E361D2CC}"/>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šľîḍe">
                <a:extLst>
                  <a:ext uri="{FF2B5EF4-FFF2-40B4-BE49-F238E27FC236}">
                    <a16:creationId xmlns="" xmlns:a16="http://schemas.microsoft.com/office/drawing/2014/main" id="{C28B7399-16D0-479D-A357-CA55801204AA}"/>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şľïḓe">
                <a:extLst>
                  <a:ext uri="{FF2B5EF4-FFF2-40B4-BE49-F238E27FC236}">
                    <a16:creationId xmlns="" xmlns:a16="http://schemas.microsoft.com/office/drawing/2014/main" id="{0EDD02E3-478C-4795-823C-18E662AB005F}"/>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1iḑè">
                <a:extLst>
                  <a:ext uri="{FF2B5EF4-FFF2-40B4-BE49-F238E27FC236}">
                    <a16:creationId xmlns="" xmlns:a16="http://schemas.microsoft.com/office/drawing/2014/main" id="{D24574DF-488E-4351-905F-9D2074C06D9B}"/>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ṩḻîḍe">
                <a:extLst>
                  <a:ext uri="{FF2B5EF4-FFF2-40B4-BE49-F238E27FC236}">
                    <a16:creationId xmlns="" xmlns:a16="http://schemas.microsoft.com/office/drawing/2014/main" id="{56582E3B-81F1-49B7-BA79-C39746B0C896}"/>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ṩľîďè">
                <a:extLst>
                  <a:ext uri="{FF2B5EF4-FFF2-40B4-BE49-F238E27FC236}">
                    <a16:creationId xmlns="" xmlns:a16="http://schemas.microsoft.com/office/drawing/2014/main" id="{FDC292D0-326B-40D3-88B8-154F873BE2B3}"/>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ṡ1îḋè">
                <a:extLst>
                  <a:ext uri="{FF2B5EF4-FFF2-40B4-BE49-F238E27FC236}">
                    <a16:creationId xmlns="" xmlns:a16="http://schemas.microsoft.com/office/drawing/2014/main" id="{B450BA8C-AB90-4836-8482-890F644523EC}"/>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šḷîďe">
                <a:extLst>
                  <a:ext uri="{FF2B5EF4-FFF2-40B4-BE49-F238E27FC236}">
                    <a16:creationId xmlns="" xmlns:a16="http://schemas.microsoft.com/office/drawing/2014/main" id="{F25F829B-E4C5-4275-B80E-084C75E8E76E}"/>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ḻídè">
                <a:extLst>
                  <a:ext uri="{FF2B5EF4-FFF2-40B4-BE49-F238E27FC236}">
                    <a16:creationId xmlns="" xmlns:a16="http://schemas.microsoft.com/office/drawing/2014/main" id="{441C1C97-DE9D-454B-B11A-D1A071A49846}"/>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ṩļíḓe">
                <a:extLst>
                  <a:ext uri="{FF2B5EF4-FFF2-40B4-BE49-F238E27FC236}">
                    <a16:creationId xmlns="" xmlns:a16="http://schemas.microsoft.com/office/drawing/2014/main" id="{F7B9C95B-A7B5-49BD-9C04-BC08837799BF}"/>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śļíḍe">
                <a:extLst>
                  <a:ext uri="{FF2B5EF4-FFF2-40B4-BE49-F238E27FC236}">
                    <a16:creationId xmlns="" xmlns:a16="http://schemas.microsoft.com/office/drawing/2014/main" id="{8AE319B2-5EE6-4F36-8627-01D99EB350B4}"/>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š1iďè">
                <a:extLst>
                  <a:ext uri="{FF2B5EF4-FFF2-40B4-BE49-F238E27FC236}">
                    <a16:creationId xmlns="" xmlns:a16="http://schemas.microsoft.com/office/drawing/2014/main" id="{82736A64-EE38-4D16-AA3E-141696340792}"/>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ṡḷîďé">
                <a:extLst>
                  <a:ext uri="{FF2B5EF4-FFF2-40B4-BE49-F238E27FC236}">
                    <a16:creationId xmlns="" xmlns:a16="http://schemas.microsoft.com/office/drawing/2014/main" id="{7B9AE7A2-1CD8-4C65-910D-A5A3EB2FDD8F}"/>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šļîde">
                <a:extLst>
                  <a:ext uri="{FF2B5EF4-FFF2-40B4-BE49-F238E27FC236}">
                    <a16:creationId xmlns="" xmlns:a16="http://schemas.microsoft.com/office/drawing/2014/main" id="{0649C6DD-97AB-4938-A8FB-7E57A25B000C}"/>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ŝľïďè">
                <a:extLst>
                  <a:ext uri="{FF2B5EF4-FFF2-40B4-BE49-F238E27FC236}">
                    <a16:creationId xmlns="" xmlns:a16="http://schemas.microsoft.com/office/drawing/2014/main" id="{03F8A388-A18C-4889-9750-0347532BCAF1}"/>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ṥļiďê">
                <a:extLst>
                  <a:ext uri="{FF2B5EF4-FFF2-40B4-BE49-F238E27FC236}">
                    <a16:creationId xmlns="" xmlns:a16="http://schemas.microsoft.com/office/drawing/2014/main" id="{2960CEF0-8673-4346-9146-381A7DDD4ECC}"/>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šļïďe">
                <a:extLst>
                  <a:ext uri="{FF2B5EF4-FFF2-40B4-BE49-F238E27FC236}">
                    <a16:creationId xmlns="" xmlns:a16="http://schemas.microsoft.com/office/drawing/2014/main" id="{DA01D589-790D-4BAD-BF10-EA4558D99667}"/>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ṣlíḑé">
                <a:extLst>
                  <a:ext uri="{FF2B5EF4-FFF2-40B4-BE49-F238E27FC236}">
                    <a16:creationId xmlns="" xmlns:a16="http://schemas.microsoft.com/office/drawing/2014/main" id="{88905B74-8978-4203-B9D6-3520D1A787BA}"/>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ļïďê">
                <a:extLst>
                  <a:ext uri="{FF2B5EF4-FFF2-40B4-BE49-F238E27FC236}">
                    <a16:creationId xmlns="" xmlns:a16="http://schemas.microsoft.com/office/drawing/2014/main" id="{96D1ED3B-C1BF-466C-8217-57457ABA58F8}"/>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 name="íSlíḍe">
              <a:extLst>
                <a:ext uri="{FF2B5EF4-FFF2-40B4-BE49-F238E27FC236}">
                  <a16:creationId xmlns="" xmlns:a16="http://schemas.microsoft.com/office/drawing/2014/main" id="{26C09153-0B77-48FC-8C4F-F76EDEE66E54}"/>
                </a:ext>
              </a:extLst>
            </p:cNvPr>
            <p:cNvGrpSpPr/>
            <p:nvPr/>
          </p:nvGrpSpPr>
          <p:grpSpPr>
            <a:xfrm>
              <a:off x="4119563" y="2551113"/>
              <a:ext cx="6130925" cy="1306513"/>
              <a:chOff x="4119563" y="2551113"/>
              <a:chExt cx="6130925" cy="1306513"/>
            </a:xfrm>
          </p:grpSpPr>
          <p:sp>
            <p:nvSpPr>
              <p:cNvPr id="45" name="îSlídé">
                <a:extLst>
                  <a:ext uri="{FF2B5EF4-FFF2-40B4-BE49-F238E27FC236}">
                    <a16:creationId xmlns="" xmlns:a16="http://schemas.microsoft.com/office/drawing/2014/main" id="{02A127EC-096D-4AB6-A1AD-42BEF304F83E}"/>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ṥ1îḋè">
                <a:extLst>
                  <a:ext uri="{FF2B5EF4-FFF2-40B4-BE49-F238E27FC236}">
                    <a16:creationId xmlns="" xmlns:a16="http://schemas.microsoft.com/office/drawing/2014/main" id="{FAEE00FC-3722-4BBB-9581-F015283B55FE}"/>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šļîḓê">
                <a:extLst>
                  <a:ext uri="{FF2B5EF4-FFF2-40B4-BE49-F238E27FC236}">
                    <a16:creationId xmlns="" xmlns:a16="http://schemas.microsoft.com/office/drawing/2014/main" id="{1CB6B566-A24A-4377-A294-3ABE8F8F6AB2}"/>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ŝḻíḑé">
                <a:extLst>
                  <a:ext uri="{FF2B5EF4-FFF2-40B4-BE49-F238E27FC236}">
                    <a16:creationId xmlns="" xmlns:a16="http://schemas.microsoft.com/office/drawing/2014/main" id="{1A78F18B-0EC2-4C29-B77B-9E237CB2DB47}"/>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šlîḋé">
                <a:extLst>
                  <a:ext uri="{FF2B5EF4-FFF2-40B4-BE49-F238E27FC236}">
                    <a16:creationId xmlns="" xmlns:a16="http://schemas.microsoft.com/office/drawing/2014/main" id="{74990F04-A560-47DA-884B-1CDD6CF13FA1}"/>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şļîḑê">
                <a:extLst>
                  <a:ext uri="{FF2B5EF4-FFF2-40B4-BE49-F238E27FC236}">
                    <a16:creationId xmlns="" xmlns:a16="http://schemas.microsoft.com/office/drawing/2014/main" id="{9E9F3ADD-C21B-463B-AC7C-EEDD483795B6}"/>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ṡḻïdè">
                <a:extLst>
                  <a:ext uri="{FF2B5EF4-FFF2-40B4-BE49-F238E27FC236}">
                    <a16:creationId xmlns="" xmlns:a16="http://schemas.microsoft.com/office/drawing/2014/main" id="{1A1BAAE9-5AF8-494C-9E1D-DB2D267201A9}"/>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ṩľïḑé">
                <a:extLst>
                  <a:ext uri="{FF2B5EF4-FFF2-40B4-BE49-F238E27FC236}">
                    <a16:creationId xmlns="" xmlns:a16="http://schemas.microsoft.com/office/drawing/2014/main" id="{2AB5F6AC-4802-4989-9A7F-0C32B26A75B6}"/>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şľîḑe">
                <a:extLst>
                  <a:ext uri="{FF2B5EF4-FFF2-40B4-BE49-F238E27FC236}">
                    <a16:creationId xmlns="" xmlns:a16="http://schemas.microsoft.com/office/drawing/2014/main" id="{6B70B913-D57C-4701-AD78-553F441D26D2}"/>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ľîḓe">
                <a:extLst>
                  <a:ext uri="{FF2B5EF4-FFF2-40B4-BE49-F238E27FC236}">
                    <a16:creationId xmlns="" xmlns:a16="http://schemas.microsoft.com/office/drawing/2014/main" id="{778F8B3D-09EE-40CD-9DFE-87B2CFC68E93}"/>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şlíḓè">
                <a:extLst>
                  <a:ext uri="{FF2B5EF4-FFF2-40B4-BE49-F238E27FC236}">
                    <a16:creationId xmlns="" xmlns:a16="http://schemas.microsoft.com/office/drawing/2014/main" id="{D7775701-5BEE-4EC9-A40D-DC1D3AC7537E}"/>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 name="ïṩľiḍé">
              <a:extLst>
                <a:ext uri="{FF2B5EF4-FFF2-40B4-BE49-F238E27FC236}">
                  <a16:creationId xmlns="" xmlns:a16="http://schemas.microsoft.com/office/drawing/2014/main" id="{5B1EB9E8-18ED-45F0-B70E-CA5EFDE6165F}"/>
                </a:ext>
              </a:extLst>
            </p:cNvPr>
            <p:cNvGrpSpPr/>
            <p:nvPr/>
          </p:nvGrpSpPr>
          <p:grpSpPr>
            <a:xfrm>
              <a:off x="4302126" y="4013201"/>
              <a:ext cx="5973762" cy="336550"/>
              <a:chOff x="4302126" y="4013201"/>
              <a:chExt cx="5973762" cy="336550"/>
            </a:xfrm>
          </p:grpSpPr>
          <p:sp>
            <p:nvSpPr>
              <p:cNvPr id="10" name="ïSlîďè">
                <a:extLst>
                  <a:ext uri="{FF2B5EF4-FFF2-40B4-BE49-F238E27FC236}">
                    <a16:creationId xmlns="" xmlns:a16="http://schemas.microsoft.com/office/drawing/2014/main" id="{4743FC99-E665-4774-9421-AC0380197C78}"/>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ṡļîḍe">
                <a:extLst>
                  <a:ext uri="{FF2B5EF4-FFF2-40B4-BE49-F238E27FC236}">
                    <a16:creationId xmlns="" xmlns:a16="http://schemas.microsoft.com/office/drawing/2014/main" id="{BA9BF3EC-4D13-4348-8768-1432F8B5B0E5}"/>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šlîḍe">
                <a:extLst>
                  <a:ext uri="{FF2B5EF4-FFF2-40B4-BE49-F238E27FC236}">
                    <a16:creationId xmlns="" xmlns:a16="http://schemas.microsoft.com/office/drawing/2014/main" id="{4F8EC14C-6906-44C8-90E3-FF257B7471F8}"/>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ślíḓé">
                <a:extLst>
                  <a:ext uri="{FF2B5EF4-FFF2-40B4-BE49-F238E27FC236}">
                    <a16:creationId xmlns="" xmlns:a16="http://schemas.microsoft.com/office/drawing/2014/main" id="{B44E1D31-9DBF-4F09-A7E8-A4AB0D57813C}"/>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ḷîḍe">
                <a:extLst>
                  <a:ext uri="{FF2B5EF4-FFF2-40B4-BE49-F238E27FC236}">
                    <a16:creationId xmlns="" xmlns:a16="http://schemas.microsoft.com/office/drawing/2014/main" id="{567A619E-AD02-42D4-B1C0-00C9F1FF3F24}"/>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ŝḷidé">
                <a:extLst>
                  <a:ext uri="{FF2B5EF4-FFF2-40B4-BE49-F238E27FC236}">
                    <a16:creationId xmlns="" xmlns:a16="http://schemas.microsoft.com/office/drawing/2014/main" id="{FF702DF3-8C97-4925-A8FC-CE020D3BA1A5}"/>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ṩ1iḍè">
                <a:extLst>
                  <a:ext uri="{FF2B5EF4-FFF2-40B4-BE49-F238E27FC236}">
                    <a16:creationId xmlns="" xmlns:a16="http://schemas.microsoft.com/office/drawing/2014/main" id="{CFF046D1-3D45-4FCB-A9AD-C2DBDBBA2812}"/>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ṩļíḑê">
                <a:extLst>
                  <a:ext uri="{FF2B5EF4-FFF2-40B4-BE49-F238E27FC236}">
                    <a16:creationId xmlns="" xmlns:a16="http://schemas.microsoft.com/office/drawing/2014/main" id="{1C1211C0-65C5-4D64-8968-8BBC35FDE19E}"/>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şļidè">
                <a:extLst>
                  <a:ext uri="{FF2B5EF4-FFF2-40B4-BE49-F238E27FC236}">
                    <a16:creationId xmlns="" xmlns:a16="http://schemas.microsoft.com/office/drawing/2014/main" id="{65A11433-414D-455D-AEB6-18E257AFA245}"/>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ṥlïḍê">
                <a:extLst>
                  <a:ext uri="{FF2B5EF4-FFF2-40B4-BE49-F238E27FC236}">
                    <a16:creationId xmlns="" xmlns:a16="http://schemas.microsoft.com/office/drawing/2014/main" id="{E81645A2-45CE-478D-BC1B-AECCE2DB030C}"/>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ṩḻíḍé">
                <a:extLst>
                  <a:ext uri="{FF2B5EF4-FFF2-40B4-BE49-F238E27FC236}">
                    <a16:creationId xmlns="" xmlns:a16="http://schemas.microsoft.com/office/drawing/2014/main" id="{AC6EC3FF-6A28-4431-BCE1-EC3D8F124535}"/>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ḻïdê">
                <a:extLst>
                  <a:ext uri="{FF2B5EF4-FFF2-40B4-BE49-F238E27FC236}">
                    <a16:creationId xmlns="" xmlns:a16="http://schemas.microsoft.com/office/drawing/2014/main" id="{9A0D7134-3773-4D43-B106-08E7863F6D41}"/>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ḻiḓè">
                <a:extLst>
                  <a:ext uri="{FF2B5EF4-FFF2-40B4-BE49-F238E27FC236}">
                    <a16:creationId xmlns="" xmlns:a16="http://schemas.microsoft.com/office/drawing/2014/main" id="{D6795016-60DD-4B53-AE78-06823275E5CD}"/>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Sļïḓè">
                <a:extLst>
                  <a:ext uri="{FF2B5EF4-FFF2-40B4-BE49-F238E27FC236}">
                    <a16:creationId xmlns="" xmlns:a16="http://schemas.microsoft.com/office/drawing/2014/main" id="{A441DCAF-AFB8-43C9-8F3F-431C7E7959F6}"/>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şḷídé">
                <a:extLst>
                  <a:ext uri="{FF2B5EF4-FFF2-40B4-BE49-F238E27FC236}">
                    <a16:creationId xmlns="" xmlns:a16="http://schemas.microsoft.com/office/drawing/2014/main" id="{FF7D9C31-B9DA-4962-8945-C7CFD4C974EF}"/>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ṣ1íḍê">
                <a:extLst>
                  <a:ext uri="{FF2B5EF4-FFF2-40B4-BE49-F238E27FC236}">
                    <a16:creationId xmlns="" xmlns:a16="http://schemas.microsoft.com/office/drawing/2014/main" id="{F5BC7BD8-F8C6-4B85-A064-4B17A7956AD4}"/>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ś1ïdè">
                <a:extLst>
                  <a:ext uri="{FF2B5EF4-FFF2-40B4-BE49-F238E27FC236}">
                    <a16:creationId xmlns="" xmlns:a16="http://schemas.microsoft.com/office/drawing/2014/main" id="{D284FA55-1477-4DAA-80D2-1F89C112BC33}"/>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ḻîďê">
                <a:extLst>
                  <a:ext uri="{FF2B5EF4-FFF2-40B4-BE49-F238E27FC236}">
                    <a16:creationId xmlns="" xmlns:a16="http://schemas.microsoft.com/office/drawing/2014/main" id="{B44D8AA3-61DD-4D46-AE0A-63EFAD3D3EFB}"/>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šḷiďè">
                <a:extLst>
                  <a:ext uri="{FF2B5EF4-FFF2-40B4-BE49-F238E27FC236}">
                    <a16:creationId xmlns="" xmlns:a16="http://schemas.microsoft.com/office/drawing/2014/main" id="{EC237D5C-1285-444F-9E78-C11C2E552252}"/>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ŝļîḓè">
                <a:extLst>
                  <a:ext uri="{FF2B5EF4-FFF2-40B4-BE49-F238E27FC236}">
                    <a16:creationId xmlns="" xmlns:a16="http://schemas.microsoft.com/office/drawing/2014/main" id="{9EBB1081-D6A1-4FF4-89F6-A6C2C4EF99E6}"/>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šḻíḑè">
                <a:extLst>
                  <a:ext uri="{FF2B5EF4-FFF2-40B4-BE49-F238E27FC236}">
                    <a16:creationId xmlns="" xmlns:a16="http://schemas.microsoft.com/office/drawing/2014/main" id="{C469EEDB-48FF-4F62-B252-7DF7819BCB77}"/>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šḷïḓè">
                <a:extLst>
                  <a:ext uri="{FF2B5EF4-FFF2-40B4-BE49-F238E27FC236}">
                    <a16:creationId xmlns="" xmlns:a16="http://schemas.microsoft.com/office/drawing/2014/main" id="{F08FEF3F-89CE-4E4F-A40D-C9A1A2C6CB98}"/>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ş1idê">
                <a:extLst>
                  <a:ext uri="{FF2B5EF4-FFF2-40B4-BE49-F238E27FC236}">
                    <a16:creationId xmlns="" xmlns:a16="http://schemas.microsoft.com/office/drawing/2014/main" id="{257F29CA-023D-4B0D-B21B-207BF85B9F25}"/>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1ïďe">
                <a:extLst>
                  <a:ext uri="{FF2B5EF4-FFF2-40B4-BE49-F238E27FC236}">
                    <a16:creationId xmlns="" xmlns:a16="http://schemas.microsoft.com/office/drawing/2014/main" id="{A3431EF0-C2E1-4EA1-8243-4D10EE6C549A}"/>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sḷïḋê">
                <a:extLst>
                  <a:ext uri="{FF2B5EF4-FFF2-40B4-BE49-F238E27FC236}">
                    <a16:creationId xmlns="" xmlns:a16="http://schemas.microsoft.com/office/drawing/2014/main" id="{08362701-EFB9-48C0-B60E-68115492EFCB}"/>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šļîďe">
                <a:extLst>
                  <a:ext uri="{FF2B5EF4-FFF2-40B4-BE49-F238E27FC236}">
                    <a16:creationId xmlns="" xmlns:a16="http://schemas.microsoft.com/office/drawing/2014/main" id="{1FF82440-DE3D-4A64-90F0-26F24C489FBE}"/>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ľíḓe">
                <a:extLst>
                  <a:ext uri="{FF2B5EF4-FFF2-40B4-BE49-F238E27FC236}">
                    <a16:creationId xmlns="" xmlns:a16="http://schemas.microsoft.com/office/drawing/2014/main" id="{1640AF31-0224-4635-B413-B6904A28D00F}"/>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líḓê">
                <a:extLst>
                  <a:ext uri="{FF2B5EF4-FFF2-40B4-BE49-F238E27FC236}">
                    <a16:creationId xmlns="" xmlns:a16="http://schemas.microsoft.com/office/drawing/2014/main" id="{1744B94D-48BD-4E3C-B1B2-1B5099FD43DB}"/>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şļïďé">
                <a:extLst>
                  <a:ext uri="{FF2B5EF4-FFF2-40B4-BE49-F238E27FC236}">
                    <a16:creationId xmlns="" xmlns:a16="http://schemas.microsoft.com/office/drawing/2014/main" id="{0E9E9227-6F2F-4E00-9FE2-31614D9652E5}"/>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ḻîḓé">
                <a:extLst>
                  <a:ext uri="{FF2B5EF4-FFF2-40B4-BE49-F238E27FC236}">
                    <a16:creationId xmlns="" xmlns:a16="http://schemas.microsoft.com/office/drawing/2014/main" id="{AAA62BE4-7E69-49E9-A278-7BC972A04BF8}"/>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ļiḍê">
                <a:extLst>
                  <a:ext uri="{FF2B5EF4-FFF2-40B4-BE49-F238E27FC236}">
                    <a16:creationId xmlns="" xmlns:a16="http://schemas.microsoft.com/office/drawing/2014/main" id="{A9F5601B-08B1-403A-AC9B-EBE6820B4232}"/>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ŝ1ïḑé">
                <a:extLst>
                  <a:ext uri="{FF2B5EF4-FFF2-40B4-BE49-F238E27FC236}">
                    <a16:creationId xmlns="" xmlns:a16="http://schemas.microsoft.com/office/drawing/2014/main" id="{AA5AC5B4-EDC4-46D3-BC9C-104AB4DA166A}"/>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liḓe">
                <a:extLst>
                  <a:ext uri="{FF2B5EF4-FFF2-40B4-BE49-F238E27FC236}">
                    <a16:creationId xmlns="" xmlns:a16="http://schemas.microsoft.com/office/drawing/2014/main" id="{4B2AF37F-AA9B-4E1C-9C0C-859DA62685DA}"/>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ïḍè">
                <a:extLst>
                  <a:ext uri="{FF2B5EF4-FFF2-40B4-BE49-F238E27FC236}">
                    <a16:creationId xmlns="" xmlns:a16="http://schemas.microsoft.com/office/drawing/2014/main" id="{76A9DC62-608E-459F-8849-ABE91731A911}"/>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ṥḻïdê">
                <a:extLst>
                  <a:ext uri="{FF2B5EF4-FFF2-40B4-BE49-F238E27FC236}">
                    <a16:creationId xmlns="" xmlns:a16="http://schemas.microsoft.com/office/drawing/2014/main" id="{A31B9C6F-0D8A-485F-B11B-67D411441ABF}"/>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6677291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B1E475EF-3918-4C37-977A-956EB9D76F8E}"/>
              </a:ext>
            </a:extLst>
          </p:cNvPr>
          <p:cNvPicPr>
            <a:picLocks noChangeAspect="1"/>
          </p:cNvPicPr>
          <p:nvPr userDrawn="1"/>
        </p:nvPicPr>
        <p:blipFill>
          <a:blip r:embed="rId3"/>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2019/8/7</a:t>
            </a:fld>
            <a:endParaRPr lang="zh-CN" altLang="en-US"/>
          </a:p>
        </p:txBody>
      </p:sp>
      <p:sp>
        <p:nvSpPr>
          <p:cNvPr id="9" name="灯片编号占位符 8">
            <a:extLst>
              <a:ext uri="{FF2B5EF4-FFF2-40B4-BE49-F238E27FC236}">
                <a16:creationId xmlns=""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8"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83466FE9-16CA-4E04-BFB2-7F5F3DE9F8B6}"/>
              </a:ext>
            </a:extLst>
          </p:cNvPr>
          <p:cNvGrpSpPr>
            <a:grpSpLocks noChangeAspect="1"/>
          </p:cNvGrpSpPr>
          <p:nvPr userDrawn="1">
            <p:custDataLst>
              <p:tags r:id="rId1"/>
            </p:custDataLst>
          </p:nvPr>
        </p:nvGrpSpPr>
        <p:grpSpPr>
          <a:xfrm>
            <a:off x="9010996" y="197135"/>
            <a:ext cx="2994473" cy="674283"/>
            <a:chOff x="1914526" y="2486026"/>
            <a:chExt cx="8361362" cy="1882775"/>
          </a:xfrm>
        </p:grpSpPr>
        <p:grpSp>
          <p:nvGrpSpPr>
            <p:cNvPr id="10" name="işḻïḑé">
              <a:extLst>
                <a:ext uri="{FF2B5EF4-FFF2-40B4-BE49-F238E27FC236}">
                  <a16:creationId xmlns="" xmlns:a16="http://schemas.microsoft.com/office/drawing/2014/main" id="{F7E0D56A-B4E3-44A8-AAEA-045CC5E748D6}"/>
                </a:ext>
              </a:extLst>
            </p:cNvPr>
            <p:cNvGrpSpPr/>
            <p:nvPr/>
          </p:nvGrpSpPr>
          <p:grpSpPr>
            <a:xfrm>
              <a:off x="1914526" y="2486026"/>
              <a:ext cx="1882775" cy="1882775"/>
              <a:chOff x="1914526" y="2486026"/>
              <a:chExt cx="1882775" cy="1882775"/>
            </a:xfrm>
          </p:grpSpPr>
          <p:sp>
            <p:nvSpPr>
              <p:cNvPr id="61" name="îşļíḑê">
                <a:extLst>
                  <a:ext uri="{FF2B5EF4-FFF2-40B4-BE49-F238E27FC236}">
                    <a16:creationId xmlns="" xmlns:a16="http://schemas.microsoft.com/office/drawing/2014/main" id="{227E49CC-171B-4901-AAFB-3A94A8FF4D1B}"/>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2" name="íṥlíḋé">
                <a:extLst>
                  <a:ext uri="{FF2B5EF4-FFF2-40B4-BE49-F238E27FC236}">
                    <a16:creationId xmlns="" xmlns:a16="http://schemas.microsoft.com/office/drawing/2014/main" id="{E80F9632-B37D-48DA-B969-4E54DD9EBCEF}"/>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śļîde">
                <a:extLst>
                  <a:ext uri="{FF2B5EF4-FFF2-40B4-BE49-F238E27FC236}">
                    <a16:creationId xmlns="" xmlns:a16="http://schemas.microsoft.com/office/drawing/2014/main" id="{337D6586-4149-4B22-9304-2F82B966FAF0}"/>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ŝļiḑê">
                <a:extLst>
                  <a:ext uri="{FF2B5EF4-FFF2-40B4-BE49-F238E27FC236}">
                    <a16:creationId xmlns="" xmlns:a16="http://schemas.microsoft.com/office/drawing/2014/main" id="{FD7B1C25-D10A-475E-818F-038549C9B229}"/>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sḷiḍé">
                <a:extLst>
                  <a:ext uri="{FF2B5EF4-FFF2-40B4-BE49-F238E27FC236}">
                    <a16:creationId xmlns="" xmlns:a16="http://schemas.microsoft.com/office/drawing/2014/main" id="{BACC2DE0-832A-4D07-ABC5-4D3CC31539BE}"/>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šľîḍe">
                <a:extLst>
                  <a:ext uri="{FF2B5EF4-FFF2-40B4-BE49-F238E27FC236}">
                    <a16:creationId xmlns="" xmlns:a16="http://schemas.microsoft.com/office/drawing/2014/main" id="{529701DB-18CD-48C6-9A82-B1A272B0F0AA}"/>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şľïḓe">
                <a:extLst>
                  <a:ext uri="{FF2B5EF4-FFF2-40B4-BE49-F238E27FC236}">
                    <a16:creationId xmlns="" xmlns:a16="http://schemas.microsoft.com/office/drawing/2014/main" id="{4303893D-5C5B-4F78-BA64-96CDAC664DF6}"/>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1iḑè">
                <a:extLst>
                  <a:ext uri="{FF2B5EF4-FFF2-40B4-BE49-F238E27FC236}">
                    <a16:creationId xmlns="" xmlns:a16="http://schemas.microsoft.com/office/drawing/2014/main" id="{61281F22-009B-4318-A625-C942917CBA2A}"/>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ḻîḍe">
                <a:extLst>
                  <a:ext uri="{FF2B5EF4-FFF2-40B4-BE49-F238E27FC236}">
                    <a16:creationId xmlns="" xmlns:a16="http://schemas.microsoft.com/office/drawing/2014/main" id="{C696C4D6-F14E-44A3-8981-DBC2A3C93B5F}"/>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ṩľîďè">
                <a:extLst>
                  <a:ext uri="{FF2B5EF4-FFF2-40B4-BE49-F238E27FC236}">
                    <a16:creationId xmlns="" xmlns:a16="http://schemas.microsoft.com/office/drawing/2014/main" id="{E535974D-E91A-4DFD-8C5C-C78AAF44067F}"/>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ṡ1îḋè">
                <a:extLst>
                  <a:ext uri="{FF2B5EF4-FFF2-40B4-BE49-F238E27FC236}">
                    <a16:creationId xmlns="" xmlns:a16="http://schemas.microsoft.com/office/drawing/2014/main" id="{01BDB76B-3A1A-49FA-8616-0AA7C80385A0}"/>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šḷîďe">
                <a:extLst>
                  <a:ext uri="{FF2B5EF4-FFF2-40B4-BE49-F238E27FC236}">
                    <a16:creationId xmlns="" xmlns:a16="http://schemas.microsoft.com/office/drawing/2014/main" id="{B142FB16-4B20-4E36-9AE4-3AAD38BDDA32}"/>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ḻídè">
                <a:extLst>
                  <a:ext uri="{FF2B5EF4-FFF2-40B4-BE49-F238E27FC236}">
                    <a16:creationId xmlns="" xmlns:a16="http://schemas.microsoft.com/office/drawing/2014/main" id="{2BF09741-0C77-4D17-A44E-DC6E935F4EB2}"/>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ṩļíḓe">
                <a:extLst>
                  <a:ext uri="{FF2B5EF4-FFF2-40B4-BE49-F238E27FC236}">
                    <a16:creationId xmlns="" xmlns:a16="http://schemas.microsoft.com/office/drawing/2014/main" id="{2A65FCB4-69F2-4AAB-BCEE-F7157EF9B577}"/>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śļíḍe">
                <a:extLst>
                  <a:ext uri="{FF2B5EF4-FFF2-40B4-BE49-F238E27FC236}">
                    <a16:creationId xmlns="" xmlns:a16="http://schemas.microsoft.com/office/drawing/2014/main" id="{587707B6-9713-40BE-96E7-ECF9946982E2}"/>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š1iďè">
                <a:extLst>
                  <a:ext uri="{FF2B5EF4-FFF2-40B4-BE49-F238E27FC236}">
                    <a16:creationId xmlns="" xmlns:a16="http://schemas.microsoft.com/office/drawing/2014/main" id="{6A5767E6-EE2E-457E-887E-9EF8B1E5553C}"/>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ṡḷîďé">
                <a:extLst>
                  <a:ext uri="{FF2B5EF4-FFF2-40B4-BE49-F238E27FC236}">
                    <a16:creationId xmlns="" xmlns:a16="http://schemas.microsoft.com/office/drawing/2014/main" id="{4A28D4AD-8907-417D-81FC-0E2E4EF514D9}"/>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šļîde">
                <a:extLst>
                  <a:ext uri="{FF2B5EF4-FFF2-40B4-BE49-F238E27FC236}">
                    <a16:creationId xmlns="" xmlns:a16="http://schemas.microsoft.com/office/drawing/2014/main" id="{3B2AAF19-8754-4270-8D62-496F5C86F168}"/>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ŝľïďè">
                <a:extLst>
                  <a:ext uri="{FF2B5EF4-FFF2-40B4-BE49-F238E27FC236}">
                    <a16:creationId xmlns="" xmlns:a16="http://schemas.microsoft.com/office/drawing/2014/main" id="{09C44825-9E16-48C6-8B7B-E684CF457598}"/>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ṥļiďê">
                <a:extLst>
                  <a:ext uri="{FF2B5EF4-FFF2-40B4-BE49-F238E27FC236}">
                    <a16:creationId xmlns="" xmlns:a16="http://schemas.microsoft.com/office/drawing/2014/main" id="{F29C11B9-8B0C-4D3C-9A11-4C3035E4E51A}"/>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šļïďe">
                <a:extLst>
                  <a:ext uri="{FF2B5EF4-FFF2-40B4-BE49-F238E27FC236}">
                    <a16:creationId xmlns="" xmlns:a16="http://schemas.microsoft.com/office/drawing/2014/main" id="{5289C9DF-8C2D-4A76-B3FE-FBE57E3DC8F8}"/>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ṣlíḑé">
                <a:extLst>
                  <a:ext uri="{FF2B5EF4-FFF2-40B4-BE49-F238E27FC236}">
                    <a16:creationId xmlns="" xmlns:a16="http://schemas.microsoft.com/office/drawing/2014/main" id="{06AB189D-C459-4C33-9AB5-2EB89F106B5B}"/>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ļïďê">
                <a:extLst>
                  <a:ext uri="{FF2B5EF4-FFF2-40B4-BE49-F238E27FC236}">
                    <a16:creationId xmlns="" xmlns:a16="http://schemas.microsoft.com/office/drawing/2014/main" id="{91A3B4C4-5BA0-4176-A997-8AA888C153AE}"/>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 name="íSlíḍe">
              <a:extLst>
                <a:ext uri="{FF2B5EF4-FFF2-40B4-BE49-F238E27FC236}">
                  <a16:creationId xmlns="" xmlns:a16="http://schemas.microsoft.com/office/drawing/2014/main" id="{5537BC38-7777-4583-AFFD-647863C401D1}"/>
                </a:ext>
              </a:extLst>
            </p:cNvPr>
            <p:cNvGrpSpPr/>
            <p:nvPr/>
          </p:nvGrpSpPr>
          <p:grpSpPr>
            <a:xfrm>
              <a:off x="4119563" y="2551113"/>
              <a:ext cx="6130925" cy="1306513"/>
              <a:chOff x="4119563" y="2551113"/>
              <a:chExt cx="6130925" cy="1306513"/>
            </a:xfrm>
          </p:grpSpPr>
          <p:sp>
            <p:nvSpPr>
              <p:cNvPr id="50" name="îSlídé">
                <a:extLst>
                  <a:ext uri="{FF2B5EF4-FFF2-40B4-BE49-F238E27FC236}">
                    <a16:creationId xmlns="" xmlns:a16="http://schemas.microsoft.com/office/drawing/2014/main" id="{0565A105-76DB-4400-9CA0-EE73544F275A}"/>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ṥ1îḋè">
                <a:extLst>
                  <a:ext uri="{FF2B5EF4-FFF2-40B4-BE49-F238E27FC236}">
                    <a16:creationId xmlns="" xmlns:a16="http://schemas.microsoft.com/office/drawing/2014/main" id="{02412092-5B56-4AB5-A999-B112AA47BFF1}"/>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šļîḓê">
                <a:extLst>
                  <a:ext uri="{FF2B5EF4-FFF2-40B4-BE49-F238E27FC236}">
                    <a16:creationId xmlns="" xmlns:a16="http://schemas.microsoft.com/office/drawing/2014/main" id="{2519DD8D-380E-433F-8550-3020B3DF3142}"/>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ḻíḑé">
                <a:extLst>
                  <a:ext uri="{FF2B5EF4-FFF2-40B4-BE49-F238E27FC236}">
                    <a16:creationId xmlns="" xmlns:a16="http://schemas.microsoft.com/office/drawing/2014/main" id="{1355D7F6-48A9-4B48-819A-0B91EC25D7D8}"/>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šlîḋé">
                <a:extLst>
                  <a:ext uri="{FF2B5EF4-FFF2-40B4-BE49-F238E27FC236}">
                    <a16:creationId xmlns="" xmlns:a16="http://schemas.microsoft.com/office/drawing/2014/main" id="{9F5D5E54-0426-44C7-A746-7BAFD35AE506}"/>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şļîḑê">
                <a:extLst>
                  <a:ext uri="{FF2B5EF4-FFF2-40B4-BE49-F238E27FC236}">
                    <a16:creationId xmlns="" xmlns:a16="http://schemas.microsoft.com/office/drawing/2014/main" id="{8895D796-3ED3-4083-A438-745925B92F4A}"/>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ḻïdè">
                <a:extLst>
                  <a:ext uri="{FF2B5EF4-FFF2-40B4-BE49-F238E27FC236}">
                    <a16:creationId xmlns="" xmlns:a16="http://schemas.microsoft.com/office/drawing/2014/main" id="{3E9EED80-96D7-4FC2-A57D-C17993B4D20A}"/>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ṩľïḑé">
                <a:extLst>
                  <a:ext uri="{FF2B5EF4-FFF2-40B4-BE49-F238E27FC236}">
                    <a16:creationId xmlns="" xmlns:a16="http://schemas.microsoft.com/office/drawing/2014/main" id="{BBC1D01E-8360-4A13-B46B-C175B9A11FD0}"/>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şľîḑe">
                <a:extLst>
                  <a:ext uri="{FF2B5EF4-FFF2-40B4-BE49-F238E27FC236}">
                    <a16:creationId xmlns="" xmlns:a16="http://schemas.microsoft.com/office/drawing/2014/main" id="{F1B47006-C1BE-4B14-80A1-5236046D42D6}"/>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Sľîḓe">
                <a:extLst>
                  <a:ext uri="{FF2B5EF4-FFF2-40B4-BE49-F238E27FC236}">
                    <a16:creationId xmlns="" xmlns:a16="http://schemas.microsoft.com/office/drawing/2014/main" id="{3CF1CB45-055D-4038-B8B3-3A3E068E5372}"/>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şlíḓè">
                <a:extLst>
                  <a:ext uri="{FF2B5EF4-FFF2-40B4-BE49-F238E27FC236}">
                    <a16:creationId xmlns="" xmlns:a16="http://schemas.microsoft.com/office/drawing/2014/main" id="{A6D4854A-AB44-4291-BEB8-61D81079ACED}"/>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ïṩľiḍé">
              <a:extLst>
                <a:ext uri="{FF2B5EF4-FFF2-40B4-BE49-F238E27FC236}">
                  <a16:creationId xmlns="" xmlns:a16="http://schemas.microsoft.com/office/drawing/2014/main" id="{2810B853-0CA4-4606-9092-B83769484793}"/>
                </a:ext>
              </a:extLst>
            </p:cNvPr>
            <p:cNvGrpSpPr/>
            <p:nvPr/>
          </p:nvGrpSpPr>
          <p:grpSpPr>
            <a:xfrm>
              <a:off x="4302126" y="4013201"/>
              <a:ext cx="5973762" cy="336550"/>
              <a:chOff x="4302126" y="4013201"/>
              <a:chExt cx="5973762" cy="336550"/>
            </a:xfrm>
          </p:grpSpPr>
          <p:sp>
            <p:nvSpPr>
              <p:cNvPr id="13" name="ïSlîďè">
                <a:extLst>
                  <a:ext uri="{FF2B5EF4-FFF2-40B4-BE49-F238E27FC236}">
                    <a16:creationId xmlns="" xmlns:a16="http://schemas.microsoft.com/office/drawing/2014/main" id="{B6602D58-F6C9-43A7-8B1D-C08B95D9FDA1}"/>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ṡļîḍe">
                <a:extLst>
                  <a:ext uri="{FF2B5EF4-FFF2-40B4-BE49-F238E27FC236}">
                    <a16:creationId xmlns="" xmlns:a16="http://schemas.microsoft.com/office/drawing/2014/main" id="{53E2D170-4CE7-4F9D-9239-045F3C5F9076}"/>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šlîḍe">
                <a:extLst>
                  <a:ext uri="{FF2B5EF4-FFF2-40B4-BE49-F238E27FC236}">
                    <a16:creationId xmlns="" xmlns:a16="http://schemas.microsoft.com/office/drawing/2014/main" id="{9B5D6FB6-1F9B-4E08-BCC3-CC1CE1F9E5FF}"/>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líḓé">
                <a:extLst>
                  <a:ext uri="{FF2B5EF4-FFF2-40B4-BE49-F238E27FC236}">
                    <a16:creationId xmlns="" xmlns:a16="http://schemas.microsoft.com/office/drawing/2014/main" id="{C2C4507A-D84B-4F37-805D-C3A40DEBE618}"/>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ḷîḍe">
                <a:extLst>
                  <a:ext uri="{FF2B5EF4-FFF2-40B4-BE49-F238E27FC236}">
                    <a16:creationId xmlns="" xmlns:a16="http://schemas.microsoft.com/office/drawing/2014/main" id="{48068F9A-EDC3-4CED-AC1B-524FBB571341}"/>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ŝḷidé">
                <a:extLst>
                  <a:ext uri="{FF2B5EF4-FFF2-40B4-BE49-F238E27FC236}">
                    <a16:creationId xmlns="" xmlns:a16="http://schemas.microsoft.com/office/drawing/2014/main" id="{39948CE6-A1FE-45F2-B146-7C466E3E7CCB}"/>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ṩ1iḍè">
                <a:extLst>
                  <a:ext uri="{FF2B5EF4-FFF2-40B4-BE49-F238E27FC236}">
                    <a16:creationId xmlns="" xmlns:a16="http://schemas.microsoft.com/office/drawing/2014/main" id="{4F597E08-301A-4DF7-8EDC-2BB16DD3C79F}"/>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ṩļíḑê">
                <a:extLst>
                  <a:ext uri="{FF2B5EF4-FFF2-40B4-BE49-F238E27FC236}">
                    <a16:creationId xmlns="" xmlns:a16="http://schemas.microsoft.com/office/drawing/2014/main" id="{1055F07A-973C-4550-ABE6-9B7D3317B26B}"/>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şļidè">
                <a:extLst>
                  <a:ext uri="{FF2B5EF4-FFF2-40B4-BE49-F238E27FC236}">
                    <a16:creationId xmlns="" xmlns:a16="http://schemas.microsoft.com/office/drawing/2014/main" id="{A12EB35D-0888-4587-8EE4-1E349B59332A}"/>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ṥlïḍê">
                <a:extLst>
                  <a:ext uri="{FF2B5EF4-FFF2-40B4-BE49-F238E27FC236}">
                    <a16:creationId xmlns="" xmlns:a16="http://schemas.microsoft.com/office/drawing/2014/main" id="{28930741-B26A-4CE7-9230-F7BB48C02449}"/>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ṩḻíḍé">
                <a:extLst>
                  <a:ext uri="{FF2B5EF4-FFF2-40B4-BE49-F238E27FC236}">
                    <a16:creationId xmlns="" xmlns:a16="http://schemas.microsoft.com/office/drawing/2014/main" id="{C81B208A-F65C-4A1D-B85B-3BBFEC91CEDE}"/>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ḻïdê">
                <a:extLst>
                  <a:ext uri="{FF2B5EF4-FFF2-40B4-BE49-F238E27FC236}">
                    <a16:creationId xmlns="" xmlns:a16="http://schemas.microsoft.com/office/drawing/2014/main" id="{C067183F-77A9-40DE-B138-ABC39973471E}"/>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ḻiḓè">
                <a:extLst>
                  <a:ext uri="{FF2B5EF4-FFF2-40B4-BE49-F238E27FC236}">
                    <a16:creationId xmlns="" xmlns:a16="http://schemas.microsoft.com/office/drawing/2014/main" id="{444A3BCA-E68F-4A5A-A2AD-5E8E42EB1777}"/>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Sļïḓè">
                <a:extLst>
                  <a:ext uri="{FF2B5EF4-FFF2-40B4-BE49-F238E27FC236}">
                    <a16:creationId xmlns="" xmlns:a16="http://schemas.microsoft.com/office/drawing/2014/main" id="{AA751E81-2B9D-4958-BB90-4C8435DAAB65}"/>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şḷídé">
                <a:extLst>
                  <a:ext uri="{FF2B5EF4-FFF2-40B4-BE49-F238E27FC236}">
                    <a16:creationId xmlns="" xmlns:a16="http://schemas.microsoft.com/office/drawing/2014/main" id="{F04B952C-E802-42FE-8D76-F7CDF7CE3CC5}"/>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ṣ1íḍê">
                <a:extLst>
                  <a:ext uri="{FF2B5EF4-FFF2-40B4-BE49-F238E27FC236}">
                    <a16:creationId xmlns="" xmlns:a16="http://schemas.microsoft.com/office/drawing/2014/main" id="{2962B475-75A3-4A21-BD5F-3E885299AB47}"/>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ś1ïdè">
                <a:extLst>
                  <a:ext uri="{FF2B5EF4-FFF2-40B4-BE49-F238E27FC236}">
                    <a16:creationId xmlns="" xmlns:a16="http://schemas.microsoft.com/office/drawing/2014/main" id="{E3B28A48-413C-4278-B81A-7A047FD44585}"/>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ḻîďê">
                <a:extLst>
                  <a:ext uri="{FF2B5EF4-FFF2-40B4-BE49-F238E27FC236}">
                    <a16:creationId xmlns="" xmlns:a16="http://schemas.microsoft.com/office/drawing/2014/main" id="{5A72B2CB-1FA4-4AC4-9810-7EB458338327}"/>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šḷiďè">
                <a:extLst>
                  <a:ext uri="{FF2B5EF4-FFF2-40B4-BE49-F238E27FC236}">
                    <a16:creationId xmlns="" xmlns:a16="http://schemas.microsoft.com/office/drawing/2014/main" id="{5205F64D-3F4D-4CFD-AD98-761D53455E91}"/>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ŝļîḓè">
                <a:extLst>
                  <a:ext uri="{FF2B5EF4-FFF2-40B4-BE49-F238E27FC236}">
                    <a16:creationId xmlns="" xmlns:a16="http://schemas.microsoft.com/office/drawing/2014/main" id="{442AA4AA-F8A1-4F85-84D6-CFB3763ECA34}"/>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šḻíḑè">
                <a:extLst>
                  <a:ext uri="{FF2B5EF4-FFF2-40B4-BE49-F238E27FC236}">
                    <a16:creationId xmlns="" xmlns:a16="http://schemas.microsoft.com/office/drawing/2014/main" id="{E32084FB-46DC-45AD-819F-CBBD7B217535}"/>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šḷïḓè">
                <a:extLst>
                  <a:ext uri="{FF2B5EF4-FFF2-40B4-BE49-F238E27FC236}">
                    <a16:creationId xmlns="" xmlns:a16="http://schemas.microsoft.com/office/drawing/2014/main" id="{47754E06-9E3D-4DDC-BF96-36D82121BF94}"/>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ş1idê">
                <a:extLst>
                  <a:ext uri="{FF2B5EF4-FFF2-40B4-BE49-F238E27FC236}">
                    <a16:creationId xmlns="" xmlns:a16="http://schemas.microsoft.com/office/drawing/2014/main" id="{E2C86814-0744-4C1D-B383-838359B1AD28}"/>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S1ïďe">
                <a:extLst>
                  <a:ext uri="{FF2B5EF4-FFF2-40B4-BE49-F238E27FC236}">
                    <a16:creationId xmlns="" xmlns:a16="http://schemas.microsoft.com/office/drawing/2014/main" id="{14AED962-C3CC-4040-AF8F-669C86F24FB7}"/>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sḷïḋê">
                <a:extLst>
                  <a:ext uri="{FF2B5EF4-FFF2-40B4-BE49-F238E27FC236}">
                    <a16:creationId xmlns="" xmlns:a16="http://schemas.microsoft.com/office/drawing/2014/main" id="{F9CD9402-EFAE-4EA5-B58C-21BC6F9FAC82}"/>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šļîďe">
                <a:extLst>
                  <a:ext uri="{FF2B5EF4-FFF2-40B4-BE49-F238E27FC236}">
                    <a16:creationId xmlns="" xmlns:a16="http://schemas.microsoft.com/office/drawing/2014/main" id="{4BA81D32-31D8-404F-B5AF-DF088AC4F9D9}"/>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ṥľíḓe">
                <a:extLst>
                  <a:ext uri="{FF2B5EF4-FFF2-40B4-BE49-F238E27FC236}">
                    <a16:creationId xmlns="" xmlns:a16="http://schemas.microsoft.com/office/drawing/2014/main" id="{74B9F9E5-CAE5-47FC-B7F5-A6ABCDD58D30}"/>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ŝlíḓê">
                <a:extLst>
                  <a:ext uri="{FF2B5EF4-FFF2-40B4-BE49-F238E27FC236}">
                    <a16:creationId xmlns="" xmlns:a16="http://schemas.microsoft.com/office/drawing/2014/main" id="{F650F550-C90F-4ADF-A1DB-13CC010DBC98}"/>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şļïďé">
                <a:extLst>
                  <a:ext uri="{FF2B5EF4-FFF2-40B4-BE49-F238E27FC236}">
                    <a16:creationId xmlns="" xmlns:a16="http://schemas.microsoft.com/office/drawing/2014/main" id="{2469F51F-5DFD-49DC-8749-112F8170A957}"/>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sḻîḓé">
                <a:extLst>
                  <a:ext uri="{FF2B5EF4-FFF2-40B4-BE49-F238E27FC236}">
                    <a16:creationId xmlns="" xmlns:a16="http://schemas.microsoft.com/office/drawing/2014/main" id="{E00E0381-B334-48FF-9138-F54017A1DDD2}"/>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ļiḍê">
                <a:extLst>
                  <a:ext uri="{FF2B5EF4-FFF2-40B4-BE49-F238E27FC236}">
                    <a16:creationId xmlns="" xmlns:a16="http://schemas.microsoft.com/office/drawing/2014/main" id="{BB3D7CCC-3E49-40D8-BB69-FCA18B782DC0}"/>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ŝ1ïḑé">
                <a:extLst>
                  <a:ext uri="{FF2B5EF4-FFF2-40B4-BE49-F238E27FC236}">
                    <a16:creationId xmlns="" xmlns:a16="http://schemas.microsoft.com/office/drawing/2014/main" id="{0C7AA350-A548-4578-8AC0-17130C872455}"/>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liḓe">
                <a:extLst>
                  <a:ext uri="{FF2B5EF4-FFF2-40B4-BE49-F238E27FC236}">
                    <a16:creationId xmlns="" xmlns:a16="http://schemas.microsoft.com/office/drawing/2014/main" id="{300A1F49-FDB7-4AD9-962F-1ADEF172C67C}"/>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śľïḍè">
                <a:extLst>
                  <a:ext uri="{FF2B5EF4-FFF2-40B4-BE49-F238E27FC236}">
                    <a16:creationId xmlns="" xmlns:a16="http://schemas.microsoft.com/office/drawing/2014/main" id="{25E4A53A-A4B4-49CB-8EF5-20AD2FB51CAF}"/>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ṥḻïdê">
                <a:extLst>
                  <a:ext uri="{FF2B5EF4-FFF2-40B4-BE49-F238E27FC236}">
                    <a16:creationId xmlns="" xmlns:a16="http://schemas.microsoft.com/office/drawing/2014/main" id="{0C2A96FF-A20D-47F1-B78F-E6EE33D50CC0}"/>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1516995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2019/8/7</a:t>
            </a:fld>
            <a:endParaRPr lang="zh-CN" altLang="en-US"/>
          </a:p>
        </p:txBody>
      </p:sp>
      <p:sp>
        <p:nvSpPr>
          <p:cNvPr id="9" name="灯片编号占位符 8">
            <a:extLst>
              <a:ext uri="{FF2B5EF4-FFF2-40B4-BE49-F238E27FC236}">
                <a16:creationId xmlns=""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6214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2019/8/7</a:t>
            </a:fld>
            <a:endParaRPr lang="zh-CN" altLang="en-US"/>
          </a:p>
        </p:txBody>
      </p:sp>
      <p:sp>
        <p:nvSpPr>
          <p:cNvPr id="8" name="灯片编号占位符 7">
            <a:extLst>
              <a:ext uri="{FF2B5EF4-FFF2-40B4-BE49-F238E27FC236}">
                <a16:creationId xmlns=""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7"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69290008-0BF9-46F8-B8A4-3E0416F21F64}"/>
              </a:ext>
            </a:extLst>
          </p:cNvPr>
          <p:cNvGrpSpPr>
            <a:grpSpLocks noChangeAspect="1"/>
          </p:cNvGrpSpPr>
          <p:nvPr userDrawn="1">
            <p:custDataLst>
              <p:tags r:id="rId1"/>
            </p:custDataLst>
          </p:nvPr>
        </p:nvGrpSpPr>
        <p:grpSpPr>
          <a:xfrm>
            <a:off x="8886306" y="168190"/>
            <a:ext cx="3074577" cy="692320"/>
            <a:chOff x="1914526" y="2486026"/>
            <a:chExt cx="8361362" cy="1882775"/>
          </a:xfrm>
        </p:grpSpPr>
        <p:grpSp>
          <p:nvGrpSpPr>
            <p:cNvPr id="10" name="işḻïḑé">
              <a:extLst>
                <a:ext uri="{FF2B5EF4-FFF2-40B4-BE49-F238E27FC236}">
                  <a16:creationId xmlns="" xmlns:a16="http://schemas.microsoft.com/office/drawing/2014/main" id="{4E0F6595-8611-4695-B0F0-19643E489971}"/>
                </a:ext>
              </a:extLst>
            </p:cNvPr>
            <p:cNvGrpSpPr/>
            <p:nvPr/>
          </p:nvGrpSpPr>
          <p:grpSpPr>
            <a:xfrm>
              <a:off x="1914526" y="2486026"/>
              <a:ext cx="1882775" cy="1882775"/>
              <a:chOff x="1914526" y="2486026"/>
              <a:chExt cx="1882775" cy="1882775"/>
            </a:xfrm>
          </p:grpSpPr>
          <p:sp>
            <p:nvSpPr>
              <p:cNvPr id="59" name="îşļíḑê">
                <a:extLst>
                  <a:ext uri="{FF2B5EF4-FFF2-40B4-BE49-F238E27FC236}">
                    <a16:creationId xmlns="" xmlns:a16="http://schemas.microsoft.com/office/drawing/2014/main" id="{D6A594B0-7E5A-4E7A-A453-083164A038FD}"/>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0" name="íṥlíḋé">
                <a:extLst>
                  <a:ext uri="{FF2B5EF4-FFF2-40B4-BE49-F238E27FC236}">
                    <a16:creationId xmlns="" xmlns:a16="http://schemas.microsoft.com/office/drawing/2014/main" id="{FE6947FD-C724-4021-9B1E-8849340DC776}"/>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śļîde">
                <a:extLst>
                  <a:ext uri="{FF2B5EF4-FFF2-40B4-BE49-F238E27FC236}">
                    <a16:creationId xmlns="" xmlns:a16="http://schemas.microsoft.com/office/drawing/2014/main" id="{22D689BE-4EE1-4CC9-BFAB-7D07644F7E60}"/>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ŝļiḑê">
                <a:extLst>
                  <a:ext uri="{FF2B5EF4-FFF2-40B4-BE49-F238E27FC236}">
                    <a16:creationId xmlns="" xmlns:a16="http://schemas.microsoft.com/office/drawing/2014/main" id="{AE072C10-4E9F-4E58-9A35-281AFAC01253}"/>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sḷiḍé">
                <a:extLst>
                  <a:ext uri="{FF2B5EF4-FFF2-40B4-BE49-F238E27FC236}">
                    <a16:creationId xmlns="" xmlns:a16="http://schemas.microsoft.com/office/drawing/2014/main" id="{9812CEDF-2AA2-4E01-B6F3-C0C501346EBD}"/>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šľîḍe">
                <a:extLst>
                  <a:ext uri="{FF2B5EF4-FFF2-40B4-BE49-F238E27FC236}">
                    <a16:creationId xmlns="" xmlns:a16="http://schemas.microsoft.com/office/drawing/2014/main" id="{7BD5B591-A682-4E14-A59A-1BE6BC0AEF26}"/>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şľïḓe">
                <a:extLst>
                  <a:ext uri="{FF2B5EF4-FFF2-40B4-BE49-F238E27FC236}">
                    <a16:creationId xmlns="" xmlns:a16="http://schemas.microsoft.com/office/drawing/2014/main" id="{03140558-2EFA-4C94-9CD1-AAC8F4182B68}"/>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S1iḑè">
                <a:extLst>
                  <a:ext uri="{FF2B5EF4-FFF2-40B4-BE49-F238E27FC236}">
                    <a16:creationId xmlns="" xmlns:a16="http://schemas.microsoft.com/office/drawing/2014/main" id="{6FCA9D1E-317E-45F6-8060-EB1E77B4E7EE}"/>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ṩḻîḍe">
                <a:extLst>
                  <a:ext uri="{FF2B5EF4-FFF2-40B4-BE49-F238E27FC236}">
                    <a16:creationId xmlns="" xmlns:a16="http://schemas.microsoft.com/office/drawing/2014/main" id="{A39846BE-A9F8-40D2-8C6D-5A146C698AF9}"/>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ṩľîďè">
                <a:extLst>
                  <a:ext uri="{FF2B5EF4-FFF2-40B4-BE49-F238E27FC236}">
                    <a16:creationId xmlns="" xmlns:a16="http://schemas.microsoft.com/office/drawing/2014/main" id="{D730F5F7-02A3-4E16-8435-7D43E9787DC3}"/>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ṡ1îḋè">
                <a:extLst>
                  <a:ext uri="{FF2B5EF4-FFF2-40B4-BE49-F238E27FC236}">
                    <a16:creationId xmlns="" xmlns:a16="http://schemas.microsoft.com/office/drawing/2014/main" id="{348A164A-694B-4BE0-8C16-D7CD8CA34146}"/>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šḷîďe">
                <a:extLst>
                  <a:ext uri="{FF2B5EF4-FFF2-40B4-BE49-F238E27FC236}">
                    <a16:creationId xmlns="" xmlns:a16="http://schemas.microsoft.com/office/drawing/2014/main" id="{3827D728-9228-4567-8BD6-7EB04A4E00E6}"/>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ḻídè">
                <a:extLst>
                  <a:ext uri="{FF2B5EF4-FFF2-40B4-BE49-F238E27FC236}">
                    <a16:creationId xmlns="" xmlns:a16="http://schemas.microsoft.com/office/drawing/2014/main" id="{36ABBA6D-C1AB-4791-A0D4-FAC3422507F4}"/>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ṩļíḓe">
                <a:extLst>
                  <a:ext uri="{FF2B5EF4-FFF2-40B4-BE49-F238E27FC236}">
                    <a16:creationId xmlns="" xmlns:a16="http://schemas.microsoft.com/office/drawing/2014/main" id="{3605E524-988A-4597-A221-2AAFC6ED05BF}"/>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śļíḍe">
                <a:extLst>
                  <a:ext uri="{FF2B5EF4-FFF2-40B4-BE49-F238E27FC236}">
                    <a16:creationId xmlns="" xmlns:a16="http://schemas.microsoft.com/office/drawing/2014/main" id="{A598B46F-2497-46F1-98DF-1007AB999828}"/>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š1iďè">
                <a:extLst>
                  <a:ext uri="{FF2B5EF4-FFF2-40B4-BE49-F238E27FC236}">
                    <a16:creationId xmlns="" xmlns:a16="http://schemas.microsoft.com/office/drawing/2014/main" id="{ED3D94A9-DF53-4270-8606-FB50080A373C}"/>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ṡḷîďé">
                <a:extLst>
                  <a:ext uri="{FF2B5EF4-FFF2-40B4-BE49-F238E27FC236}">
                    <a16:creationId xmlns="" xmlns:a16="http://schemas.microsoft.com/office/drawing/2014/main" id="{9835DB5D-94BB-4805-9219-D3A25C456B86}"/>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šļîde">
                <a:extLst>
                  <a:ext uri="{FF2B5EF4-FFF2-40B4-BE49-F238E27FC236}">
                    <a16:creationId xmlns="" xmlns:a16="http://schemas.microsoft.com/office/drawing/2014/main" id="{3662DADB-DDD5-41A9-AFAD-6C146AC068D3}"/>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ŝľïďè">
                <a:extLst>
                  <a:ext uri="{FF2B5EF4-FFF2-40B4-BE49-F238E27FC236}">
                    <a16:creationId xmlns="" xmlns:a16="http://schemas.microsoft.com/office/drawing/2014/main" id="{C0AF1A23-03F3-45A5-8FF7-A88E50190EDF}"/>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ṥļiďê">
                <a:extLst>
                  <a:ext uri="{FF2B5EF4-FFF2-40B4-BE49-F238E27FC236}">
                    <a16:creationId xmlns="" xmlns:a16="http://schemas.microsoft.com/office/drawing/2014/main" id="{C0B1D057-F4A9-4C71-90BA-9502414CAB50}"/>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šļïďe">
                <a:extLst>
                  <a:ext uri="{FF2B5EF4-FFF2-40B4-BE49-F238E27FC236}">
                    <a16:creationId xmlns="" xmlns:a16="http://schemas.microsoft.com/office/drawing/2014/main" id="{B819C4D5-CFD6-4185-AB6E-157695D38475}"/>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ṣlíḑé">
                <a:extLst>
                  <a:ext uri="{FF2B5EF4-FFF2-40B4-BE49-F238E27FC236}">
                    <a16:creationId xmlns="" xmlns:a16="http://schemas.microsoft.com/office/drawing/2014/main" id="{4E38D4E3-DB6A-4723-ABDD-4B293999CD04}"/>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ļïďê">
                <a:extLst>
                  <a:ext uri="{FF2B5EF4-FFF2-40B4-BE49-F238E27FC236}">
                    <a16:creationId xmlns="" xmlns:a16="http://schemas.microsoft.com/office/drawing/2014/main" id="{1F109BA6-DBEF-4E65-8328-1886E979BAD0}"/>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 name="íSlíḍe">
              <a:extLst>
                <a:ext uri="{FF2B5EF4-FFF2-40B4-BE49-F238E27FC236}">
                  <a16:creationId xmlns="" xmlns:a16="http://schemas.microsoft.com/office/drawing/2014/main" id="{F3CBF2C3-82B4-4E26-B944-CFE8928B6586}"/>
                </a:ext>
              </a:extLst>
            </p:cNvPr>
            <p:cNvGrpSpPr/>
            <p:nvPr/>
          </p:nvGrpSpPr>
          <p:grpSpPr>
            <a:xfrm>
              <a:off x="4119563" y="2551113"/>
              <a:ext cx="6130925" cy="1306513"/>
              <a:chOff x="4119563" y="2551113"/>
              <a:chExt cx="6130925" cy="1306513"/>
            </a:xfrm>
          </p:grpSpPr>
          <p:sp>
            <p:nvSpPr>
              <p:cNvPr id="48" name="îSlídé">
                <a:extLst>
                  <a:ext uri="{FF2B5EF4-FFF2-40B4-BE49-F238E27FC236}">
                    <a16:creationId xmlns="" xmlns:a16="http://schemas.microsoft.com/office/drawing/2014/main" id="{645504A6-18C0-420E-9002-09C001A05A98}"/>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ṥ1îḋè">
                <a:extLst>
                  <a:ext uri="{FF2B5EF4-FFF2-40B4-BE49-F238E27FC236}">
                    <a16:creationId xmlns="" xmlns:a16="http://schemas.microsoft.com/office/drawing/2014/main" id="{0BEE2C96-6C3D-4525-A412-90F8988B7634}"/>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šļîḓê">
                <a:extLst>
                  <a:ext uri="{FF2B5EF4-FFF2-40B4-BE49-F238E27FC236}">
                    <a16:creationId xmlns="" xmlns:a16="http://schemas.microsoft.com/office/drawing/2014/main" id="{BF250E6B-4E6A-43CF-8084-CF52AF228D9B}"/>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ŝḻíḑé">
                <a:extLst>
                  <a:ext uri="{FF2B5EF4-FFF2-40B4-BE49-F238E27FC236}">
                    <a16:creationId xmlns="" xmlns:a16="http://schemas.microsoft.com/office/drawing/2014/main" id="{0CEBD754-A6C8-4E46-AD9E-4BA5ADE5B381}"/>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šlîḋé">
                <a:extLst>
                  <a:ext uri="{FF2B5EF4-FFF2-40B4-BE49-F238E27FC236}">
                    <a16:creationId xmlns="" xmlns:a16="http://schemas.microsoft.com/office/drawing/2014/main" id="{C8910746-809C-433A-8AE1-EF5E558E1840}"/>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şļîḑê">
                <a:extLst>
                  <a:ext uri="{FF2B5EF4-FFF2-40B4-BE49-F238E27FC236}">
                    <a16:creationId xmlns="" xmlns:a16="http://schemas.microsoft.com/office/drawing/2014/main" id="{98D07053-9137-4662-9197-79383FBF8995}"/>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ṡḻïdè">
                <a:extLst>
                  <a:ext uri="{FF2B5EF4-FFF2-40B4-BE49-F238E27FC236}">
                    <a16:creationId xmlns="" xmlns:a16="http://schemas.microsoft.com/office/drawing/2014/main" id="{A9133ED9-9304-40B2-8861-AA3D91139C53}"/>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ṩľïḑé">
                <a:extLst>
                  <a:ext uri="{FF2B5EF4-FFF2-40B4-BE49-F238E27FC236}">
                    <a16:creationId xmlns="" xmlns:a16="http://schemas.microsoft.com/office/drawing/2014/main" id="{35661D66-FECF-4705-BE19-9D5458851C55}"/>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şľîḑe">
                <a:extLst>
                  <a:ext uri="{FF2B5EF4-FFF2-40B4-BE49-F238E27FC236}">
                    <a16:creationId xmlns="" xmlns:a16="http://schemas.microsoft.com/office/drawing/2014/main" id="{AE0E890A-4E1C-4D56-A0A5-1D4C4C36E7D7}"/>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Sľîḓe">
                <a:extLst>
                  <a:ext uri="{FF2B5EF4-FFF2-40B4-BE49-F238E27FC236}">
                    <a16:creationId xmlns="" xmlns:a16="http://schemas.microsoft.com/office/drawing/2014/main" id="{5FE4410E-30B6-4631-8F16-A76B538A6224}"/>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şlíḓè">
                <a:extLst>
                  <a:ext uri="{FF2B5EF4-FFF2-40B4-BE49-F238E27FC236}">
                    <a16:creationId xmlns="" xmlns:a16="http://schemas.microsoft.com/office/drawing/2014/main" id="{90D14EAF-75F0-4B33-B47D-9BBBE6D64567}"/>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ïṩľiḍé">
              <a:extLst>
                <a:ext uri="{FF2B5EF4-FFF2-40B4-BE49-F238E27FC236}">
                  <a16:creationId xmlns="" xmlns:a16="http://schemas.microsoft.com/office/drawing/2014/main" id="{38DFA1EE-9C8D-42A7-9EBC-831B2869A097}"/>
                </a:ext>
              </a:extLst>
            </p:cNvPr>
            <p:cNvGrpSpPr/>
            <p:nvPr/>
          </p:nvGrpSpPr>
          <p:grpSpPr>
            <a:xfrm>
              <a:off x="4302126" y="4013201"/>
              <a:ext cx="5973762" cy="336550"/>
              <a:chOff x="4302126" y="4013201"/>
              <a:chExt cx="5973762" cy="336550"/>
            </a:xfrm>
          </p:grpSpPr>
          <p:sp>
            <p:nvSpPr>
              <p:cNvPr id="13" name="ïSlîďè">
                <a:extLst>
                  <a:ext uri="{FF2B5EF4-FFF2-40B4-BE49-F238E27FC236}">
                    <a16:creationId xmlns="" xmlns:a16="http://schemas.microsoft.com/office/drawing/2014/main" id="{E9AC106A-FA9F-4175-8ECA-1F4EC121A5FB}"/>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ṡļîḍe">
                <a:extLst>
                  <a:ext uri="{FF2B5EF4-FFF2-40B4-BE49-F238E27FC236}">
                    <a16:creationId xmlns="" xmlns:a16="http://schemas.microsoft.com/office/drawing/2014/main" id="{0FB464F2-F71A-41DA-A8BF-9A1DCF8AFBE6}"/>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šlîḍe">
                <a:extLst>
                  <a:ext uri="{FF2B5EF4-FFF2-40B4-BE49-F238E27FC236}">
                    <a16:creationId xmlns="" xmlns:a16="http://schemas.microsoft.com/office/drawing/2014/main" id="{B0BC9D6D-0BE5-4E55-97A6-9EC570A3F0C2}"/>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líḓé">
                <a:extLst>
                  <a:ext uri="{FF2B5EF4-FFF2-40B4-BE49-F238E27FC236}">
                    <a16:creationId xmlns="" xmlns:a16="http://schemas.microsoft.com/office/drawing/2014/main" id="{5F1C0804-D1E7-4848-AFDD-31CFF95F261F}"/>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ḷîḍe">
                <a:extLst>
                  <a:ext uri="{FF2B5EF4-FFF2-40B4-BE49-F238E27FC236}">
                    <a16:creationId xmlns="" xmlns:a16="http://schemas.microsoft.com/office/drawing/2014/main" id="{71341A3C-ABFE-41D5-92D2-E8FC6ACCB06F}"/>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ŝḷidé">
                <a:extLst>
                  <a:ext uri="{FF2B5EF4-FFF2-40B4-BE49-F238E27FC236}">
                    <a16:creationId xmlns="" xmlns:a16="http://schemas.microsoft.com/office/drawing/2014/main" id="{1F27EA65-C6A3-49AF-BD9C-560216B88A21}"/>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ṩ1iḍè">
                <a:extLst>
                  <a:ext uri="{FF2B5EF4-FFF2-40B4-BE49-F238E27FC236}">
                    <a16:creationId xmlns="" xmlns:a16="http://schemas.microsoft.com/office/drawing/2014/main" id="{31129017-FDE6-4C86-9401-753FA9754957}"/>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ṩļíḑê">
                <a:extLst>
                  <a:ext uri="{FF2B5EF4-FFF2-40B4-BE49-F238E27FC236}">
                    <a16:creationId xmlns="" xmlns:a16="http://schemas.microsoft.com/office/drawing/2014/main" id="{1ABAEC99-FAC2-4B11-AF45-B1F579D74CC4}"/>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ļidè">
                <a:extLst>
                  <a:ext uri="{FF2B5EF4-FFF2-40B4-BE49-F238E27FC236}">
                    <a16:creationId xmlns="" xmlns:a16="http://schemas.microsoft.com/office/drawing/2014/main" id="{BC395D2A-B4C8-4B0F-ACE1-1797F36BDF72}"/>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ṥlïḍê">
                <a:extLst>
                  <a:ext uri="{FF2B5EF4-FFF2-40B4-BE49-F238E27FC236}">
                    <a16:creationId xmlns="" xmlns:a16="http://schemas.microsoft.com/office/drawing/2014/main" id="{04E6079A-A85C-40C9-825E-5FE6AAD21C79}"/>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ḻíḍé">
                <a:extLst>
                  <a:ext uri="{FF2B5EF4-FFF2-40B4-BE49-F238E27FC236}">
                    <a16:creationId xmlns="" xmlns:a16="http://schemas.microsoft.com/office/drawing/2014/main" id="{AB17B174-48F5-47A6-866D-525DC395F4D4}"/>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Sḻïdê">
                <a:extLst>
                  <a:ext uri="{FF2B5EF4-FFF2-40B4-BE49-F238E27FC236}">
                    <a16:creationId xmlns="" xmlns:a16="http://schemas.microsoft.com/office/drawing/2014/main" id="{A6B7D7C3-17B2-4F73-BC3B-6891C083CDE0}"/>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ḻiḓè">
                <a:extLst>
                  <a:ext uri="{FF2B5EF4-FFF2-40B4-BE49-F238E27FC236}">
                    <a16:creationId xmlns="" xmlns:a16="http://schemas.microsoft.com/office/drawing/2014/main" id="{821F67A5-2CFF-4AD2-849B-68A56AD7A748}"/>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Sļïḓè">
                <a:extLst>
                  <a:ext uri="{FF2B5EF4-FFF2-40B4-BE49-F238E27FC236}">
                    <a16:creationId xmlns="" xmlns:a16="http://schemas.microsoft.com/office/drawing/2014/main" id="{B185E8F7-2F53-4BA0-8BA6-A001DECFE4D6}"/>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şḷídé">
                <a:extLst>
                  <a:ext uri="{FF2B5EF4-FFF2-40B4-BE49-F238E27FC236}">
                    <a16:creationId xmlns="" xmlns:a16="http://schemas.microsoft.com/office/drawing/2014/main" id="{6A165A9F-C1D0-4E27-94FF-64E08884C162}"/>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ṣ1íḍê">
                <a:extLst>
                  <a:ext uri="{FF2B5EF4-FFF2-40B4-BE49-F238E27FC236}">
                    <a16:creationId xmlns="" xmlns:a16="http://schemas.microsoft.com/office/drawing/2014/main" id="{B312A5E9-D787-468A-9FD6-9D451D4123D4}"/>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1ïdè">
                <a:extLst>
                  <a:ext uri="{FF2B5EF4-FFF2-40B4-BE49-F238E27FC236}">
                    <a16:creationId xmlns="" xmlns:a16="http://schemas.microsoft.com/office/drawing/2014/main" id="{65AE86CE-0F33-42D5-B088-9E7A11F052D0}"/>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Sḻîďê">
                <a:extLst>
                  <a:ext uri="{FF2B5EF4-FFF2-40B4-BE49-F238E27FC236}">
                    <a16:creationId xmlns="" xmlns:a16="http://schemas.microsoft.com/office/drawing/2014/main" id="{930DABBA-8B46-461D-BFC7-4F085313DA0A}"/>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šḷiďè">
                <a:extLst>
                  <a:ext uri="{FF2B5EF4-FFF2-40B4-BE49-F238E27FC236}">
                    <a16:creationId xmlns="" xmlns:a16="http://schemas.microsoft.com/office/drawing/2014/main" id="{0A9F05CD-60E0-41CD-9ECB-FB26EE95F9E2}"/>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ŝļîḓè">
                <a:extLst>
                  <a:ext uri="{FF2B5EF4-FFF2-40B4-BE49-F238E27FC236}">
                    <a16:creationId xmlns="" xmlns:a16="http://schemas.microsoft.com/office/drawing/2014/main" id="{5950F55B-693D-493B-BEF9-FF874E4B1F61}"/>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šḻíḑè">
                <a:extLst>
                  <a:ext uri="{FF2B5EF4-FFF2-40B4-BE49-F238E27FC236}">
                    <a16:creationId xmlns="" xmlns:a16="http://schemas.microsoft.com/office/drawing/2014/main" id="{96D39E04-ACFC-4317-9D65-FFD887BB4DF9}"/>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šḷïḓè">
                <a:extLst>
                  <a:ext uri="{FF2B5EF4-FFF2-40B4-BE49-F238E27FC236}">
                    <a16:creationId xmlns="" xmlns:a16="http://schemas.microsoft.com/office/drawing/2014/main" id="{C6111001-9B8F-4340-94C4-CE681E182910}"/>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ş1idê">
                <a:extLst>
                  <a:ext uri="{FF2B5EF4-FFF2-40B4-BE49-F238E27FC236}">
                    <a16:creationId xmlns="" xmlns:a16="http://schemas.microsoft.com/office/drawing/2014/main" id="{7BEFE5AD-DD67-473C-A76B-5881AF7B2C1B}"/>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S1ïďe">
                <a:extLst>
                  <a:ext uri="{FF2B5EF4-FFF2-40B4-BE49-F238E27FC236}">
                    <a16:creationId xmlns="" xmlns:a16="http://schemas.microsoft.com/office/drawing/2014/main" id="{4B6DF6D9-1F88-4712-858E-429D3A56D1DA}"/>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ḷïḋê">
                <a:extLst>
                  <a:ext uri="{FF2B5EF4-FFF2-40B4-BE49-F238E27FC236}">
                    <a16:creationId xmlns="" xmlns:a16="http://schemas.microsoft.com/office/drawing/2014/main" id="{445E9857-6A8F-43D2-BBF9-663045E2D6B9}"/>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šļîďe">
                <a:extLst>
                  <a:ext uri="{FF2B5EF4-FFF2-40B4-BE49-F238E27FC236}">
                    <a16:creationId xmlns="" xmlns:a16="http://schemas.microsoft.com/office/drawing/2014/main" id="{18639DA6-6B79-46AA-903C-EBE016B53A4A}"/>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ṥľíḓe">
                <a:extLst>
                  <a:ext uri="{FF2B5EF4-FFF2-40B4-BE49-F238E27FC236}">
                    <a16:creationId xmlns="" xmlns:a16="http://schemas.microsoft.com/office/drawing/2014/main" id="{03AEE3DA-1A37-45ED-966D-B609F8E19A68}"/>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ŝlíḓê">
                <a:extLst>
                  <a:ext uri="{FF2B5EF4-FFF2-40B4-BE49-F238E27FC236}">
                    <a16:creationId xmlns="" xmlns:a16="http://schemas.microsoft.com/office/drawing/2014/main" id="{C0E1E4D0-33E1-423A-B352-3857BA6C3249}"/>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şļïďé">
                <a:extLst>
                  <a:ext uri="{FF2B5EF4-FFF2-40B4-BE49-F238E27FC236}">
                    <a16:creationId xmlns="" xmlns:a16="http://schemas.microsoft.com/office/drawing/2014/main" id="{12A95F97-0FF7-4143-9741-59044BBA05C7}"/>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ḻîḓé">
                <a:extLst>
                  <a:ext uri="{FF2B5EF4-FFF2-40B4-BE49-F238E27FC236}">
                    <a16:creationId xmlns="" xmlns:a16="http://schemas.microsoft.com/office/drawing/2014/main" id="{0413F235-3A8E-447C-8382-B5B2A3DDB8EA}"/>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ļiḍê">
                <a:extLst>
                  <a:ext uri="{FF2B5EF4-FFF2-40B4-BE49-F238E27FC236}">
                    <a16:creationId xmlns="" xmlns:a16="http://schemas.microsoft.com/office/drawing/2014/main" id="{48FD4715-CB5F-4A44-9B73-851ADD711297}"/>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1ïḑé">
                <a:extLst>
                  <a:ext uri="{FF2B5EF4-FFF2-40B4-BE49-F238E27FC236}">
                    <a16:creationId xmlns="" xmlns:a16="http://schemas.microsoft.com/office/drawing/2014/main" id="{AC6AF644-2CAA-4FBA-9843-0DE669D9E7D3}"/>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liḓe">
                <a:extLst>
                  <a:ext uri="{FF2B5EF4-FFF2-40B4-BE49-F238E27FC236}">
                    <a16:creationId xmlns="" xmlns:a16="http://schemas.microsoft.com/office/drawing/2014/main" id="{DDCAA6EF-32F3-43D3-B659-CE1444B1586C}"/>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śľïḍè">
                <a:extLst>
                  <a:ext uri="{FF2B5EF4-FFF2-40B4-BE49-F238E27FC236}">
                    <a16:creationId xmlns="" xmlns:a16="http://schemas.microsoft.com/office/drawing/2014/main" id="{559DCCF6-2022-4F72-A242-1925B6DC5EDE}"/>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ṥḻïdê">
                <a:extLst>
                  <a:ext uri="{FF2B5EF4-FFF2-40B4-BE49-F238E27FC236}">
                    <a16:creationId xmlns="" xmlns:a16="http://schemas.microsoft.com/office/drawing/2014/main" id="{2B962AA5-4782-462E-89A2-7AA105EB7D9D}"/>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37286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3"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C31B7190-EDC5-4FBB-89ED-1C08FAC199BD}"/>
              </a:ext>
            </a:extLst>
          </p:cNvPr>
          <p:cNvGrpSpPr>
            <a:grpSpLocks noChangeAspect="1"/>
          </p:cNvGrpSpPr>
          <p:nvPr userDrawn="1">
            <p:custDataLst>
              <p:tags r:id="rId1"/>
            </p:custDataLst>
          </p:nvPr>
        </p:nvGrpSpPr>
        <p:grpSpPr>
          <a:xfrm>
            <a:off x="9010996" y="197135"/>
            <a:ext cx="2994473" cy="674283"/>
            <a:chOff x="1914526" y="2486026"/>
            <a:chExt cx="8361362" cy="1882775"/>
          </a:xfrm>
        </p:grpSpPr>
        <p:grpSp>
          <p:nvGrpSpPr>
            <p:cNvPr id="4" name="işḻïḑé">
              <a:extLst>
                <a:ext uri="{FF2B5EF4-FFF2-40B4-BE49-F238E27FC236}">
                  <a16:creationId xmlns="" xmlns:a16="http://schemas.microsoft.com/office/drawing/2014/main" id="{AC89DF0F-E993-4560-83B3-92C6D274C73A}"/>
                </a:ext>
              </a:extLst>
            </p:cNvPr>
            <p:cNvGrpSpPr/>
            <p:nvPr/>
          </p:nvGrpSpPr>
          <p:grpSpPr>
            <a:xfrm>
              <a:off x="1914526" y="2486026"/>
              <a:ext cx="1882775" cy="1882775"/>
              <a:chOff x="1914526" y="2486026"/>
              <a:chExt cx="1882775" cy="1882775"/>
            </a:xfrm>
          </p:grpSpPr>
          <p:sp>
            <p:nvSpPr>
              <p:cNvPr id="53" name="îşļíḑê">
                <a:extLst>
                  <a:ext uri="{FF2B5EF4-FFF2-40B4-BE49-F238E27FC236}">
                    <a16:creationId xmlns="" xmlns:a16="http://schemas.microsoft.com/office/drawing/2014/main" id="{63EDA926-BE72-497A-89E0-7AFDF20E8AAA}"/>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íṥlíḋé">
                <a:extLst>
                  <a:ext uri="{FF2B5EF4-FFF2-40B4-BE49-F238E27FC236}">
                    <a16:creationId xmlns="" xmlns:a16="http://schemas.microsoft.com/office/drawing/2014/main" id="{7CE33367-E0C7-4CDE-AA62-8BE8B71BA185}"/>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śļîde">
                <a:extLst>
                  <a:ext uri="{FF2B5EF4-FFF2-40B4-BE49-F238E27FC236}">
                    <a16:creationId xmlns="" xmlns:a16="http://schemas.microsoft.com/office/drawing/2014/main" id="{257D2853-78C7-4443-A86D-4217FFFD261C}"/>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ŝļiḑê">
                <a:extLst>
                  <a:ext uri="{FF2B5EF4-FFF2-40B4-BE49-F238E27FC236}">
                    <a16:creationId xmlns="" xmlns:a16="http://schemas.microsoft.com/office/drawing/2014/main" id="{56948216-11E0-47B4-909B-D6AB5A0586E3}"/>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sḷiḍé">
                <a:extLst>
                  <a:ext uri="{FF2B5EF4-FFF2-40B4-BE49-F238E27FC236}">
                    <a16:creationId xmlns="" xmlns:a16="http://schemas.microsoft.com/office/drawing/2014/main" id="{4651337E-018F-469B-95B7-421EF8A382B8}"/>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šľîḍe">
                <a:extLst>
                  <a:ext uri="{FF2B5EF4-FFF2-40B4-BE49-F238E27FC236}">
                    <a16:creationId xmlns="" xmlns:a16="http://schemas.microsoft.com/office/drawing/2014/main" id="{DDF4E0A4-0368-4525-9C5C-53F04FA56A8C}"/>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ľïḓe">
                <a:extLst>
                  <a:ext uri="{FF2B5EF4-FFF2-40B4-BE49-F238E27FC236}">
                    <a16:creationId xmlns="" xmlns:a16="http://schemas.microsoft.com/office/drawing/2014/main" id="{4BD2F6A6-00FF-4218-A613-05FAAFDABAD7}"/>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S1iḑè">
                <a:extLst>
                  <a:ext uri="{FF2B5EF4-FFF2-40B4-BE49-F238E27FC236}">
                    <a16:creationId xmlns="" xmlns:a16="http://schemas.microsoft.com/office/drawing/2014/main" id="{F82A492F-B749-468B-8C86-51911332E96C}"/>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ṩḻîḍe">
                <a:extLst>
                  <a:ext uri="{FF2B5EF4-FFF2-40B4-BE49-F238E27FC236}">
                    <a16:creationId xmlns="" xmlns:a16="http://schemas.microsoft.com/office/drawing/2014/main" id="{3F29B78E-6167-427C-AD90-17964A0089D2}"/>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ṩľîďè">
                <a:extLst>
                  <a:ext uri="{FF2B5EF4-FFF2-40B4-BE49-F238E27FC236}">
                    <a16:creationId xmlns="" xmlns:a16="http://schemas.microsoft.com/office/drawing/2014/main" id="{39F255AE-0BAF-447A-B10A-340AC149EA8F}"/>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ṡ1îḋè">
                <a:extLst>
                  <a:ext uri="{FF2B5EF4-FFF2-40B4-BE49-F238E27FC236}">
                    <a16:creationId xmlns="" xmlns:a16="http://schemas.microsoft.com/office/drawing/2014/main" id="{AC5E1144-213B-47AB-8C62-F294D43FBE10}"/>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šḷîďe">
                <a:extLst>
                  <a:ext uri="{FF2B5EF4-FFF2-40B4-BE49-F238E27FC236}">
                    <a16:creationId xmlns="" xmlns:a16="http://schemas.microsoft.com/office/drawing/2014/main" id="{31D25C4E-6228-46F4-A76B-54294F5AFE88}"/>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ḻídè">
                <a:extLst>
                  <a:ext uri="{FF2B5EF4-FFF2-40B4-BE49-F238E27FC236}">
                    <a16:creationId xmlns="" xmlns:a16="http://schemas.microsoft.com/office/drawing/2014/main" id="{8B272F08-3EAB-409A-A64E-7A1785240B91}"/>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ṩļíḓe">
                <a:extLst>
                  <a:ext uri="{FF2B5EF4-FFF2-40B4-BE49-F238E27FC236}">
                    <a16:creationId xmlns="" xmlns:a16="http://schemas.microsoft.com/office/drawing/2014/main" id="{782A04AD-8E68-478A-B76A-64C46DFAE80D}"/>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śļíḍe">
                <a:extLst>
                  <a:ext uri="{FF2B5EF4-FFF2-40B4-BE49-F238E27FC236}">
                    <a16:creationId xmlns="" xmlns:a16="http://schemas.microsoft.com/office/drawing/2014/main" id="{8C017D08-7B84-4660-8A7E-A5C3947234B7}"/>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š1iďè">
                <a:extLst>
                  <a:ext uri="{FF2B5EF4-FFF2-40B4-BE49-F238E27FC236}">
                    <a16:creationId xmlns="" xmlns:a16="http://schemas.microsoft.com/office/drawing/2014/main" id="{D6F0C8FB-03DC-4D17-8884-1EC7B1377D6E}"/>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ṡḷîďé">
                <a:extLst>
                  <a:ext uri="{FF2B5EF4-FFF2-40B4-BE49-F238E27FC236}">
                    <a16:creationId xmlns="" xmlns:a16="http://schemas.microsoft.com/office/drawing/2014/main" id="{E726377D-FEA7-42A5-9AB3-5FF35395C214}"/>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šļîde">
                <a:extLst>
                  <a:ext uri="{FF2B5EF4-FFF2-40B4-BE49-F238E27FC236}">
                    <a16:creationId xmlns="" xmlns:a16="http://schemas.microsoft.com/office/drawing/2014/main" id="{F54F6B30-0F79-4A03-8F3D-6C86D4FA7B19}"/>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ŝľïďè">
                <a:extLst>
                  <a:ext uri="{FF2B5EF4-FFF2-40B4-BE49-F238E27FC236}">
                    <a16:creationId xmlns="" xmlns:a16="http://schemas.microsoft.com/office/drawing/2014/main" id="{637F4634-16A8-488C-88CE-219F0578E597}"/>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ṥļiďê">
                <a:extLst>
                  <a:ext uri="{FF2B5EF4-FFF2-40B4-BE49-F238E27FC236}">
                    <a16:creationId xmlns="" xmlns:a16="http://schemas.microsoft.com/office/drawing/2014/main" id="{B2371A8D-C35A-4146-A725-BE4B16625FB1}"/>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šļïďe">
                <a:extLst>
                  <a:ext uri="{FF2B5EF4-FFF2-40B4-BE49-F238E27FC236}">
                    <a16:creationId xmlns="" xmlns:a16="http://schemas.microsoft.com/office/drawing/2014/main" id="{5E57CA16-7562-41B2-827E-E48FB0ECFC5F}"/>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ṣlíḑé">
                <a:extLst>
                  <a:ext uri="{FF2B5EF4-FFF2-40B4-BE49-F238E27FC236}">
                    <a16:creationId xmlns="" xmlns:a16="http://schemas.microsoft.com/office/drawing/2014/main" id="{1482CA0B-B3C4-4A79-A0D7-3D23F6D91E47}"/>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ļïďê">
                <a:extLst>
                  <a:ext uri="{FF2B5EF4-FFF2-40B4-BE49-F238E27FC236}">
                    <a16:creationId xmlns="" xmlns:a16="http://schemas.microsoft.com/office/drawing/2014/main" id="{721CC7BD-A1C5-4D68-A867-EAA618DD1AFA}"/>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 name="íSlíḍe">
              <a:extLst>
                <a:ext uri="{FF2B5EF4-FFF2-40B4-BE49-F238E27FC236}">
                  <a16:creationId xmlns="" xmlns:a16="http://schemas.microsoft.com/office/drawing/2014/main" id="{5B5E984F-0E69-4F99-980F-982DD3376951}"/>
                </a:ext>
              </a:extLst>
            </p:cNvPr>
            <p:cNvGrpSpPr/>
            <p:nvPr/>
          </p:nvGrpSpPr>
          <p:grpSpPr>
            <a:xfrm>
              <a:off x="4119563" y="2551113"/>
              <a:ext cx="6130925" cy="1306513"/>
              <a:chOff x="4119563" y="2551113"/>
              <a:chExt cx="6130925" cy="1306513"/>
            </a:xfrm>
          </p:grpSpPr>
          <p:sp>
            <p:nvSpPr>
              <p:cNvPr id="42" name="îSlídé">
                <a:extLst>
                  <a:ext uri="{FF2B5EF4-FFF2-40B4-BE49-F238E27FC236}">
                    <a16:creationId xmlns="" xmlns:a16="http://schemas.microsoft.com/office/drawing/2014/main" id="{14B927C2-30C5-40A6-AB80-58E53485C5A8}"/>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ṥ1îḋè">
                <a:extLst>
                  <a:ext uri="{FF2B5EF4-FFF2-40B4-BE49-F238E27FC236}">
                    <a16:creationId xmlns="" xmlns:a16="http://schemas.microsoft.com/office/drawing/2014/main" id="{05D94E2C-BC62-4768-9191-856FCF5511E8}"/>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šļîḓê">
                <a:extLst>
                  <a:ext uri="{FF2B5EF4-FFF2-40B4-BE49-F238E27FC236}">
                    <a16:creationId xmlns="" xmlns:a16="http://schemas.microsoft.com/office/drawing/2014/main" id="{283DEE48-D632-493D-B808-E5297413079B}"/>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ŝḻíḑé">
                <a:extLst>
                  <a:ext uri="{FF2B5EF4-FFF2-40B4-BE49-F238E27FC236}">
                    <a16:creationId xmlns="" xmlns:a16="http://schemas.microsoft.com/office/drawing/2014/main" id="{C655BD49-1FF1-4E47-866F-C5CA9A4D5A7F}"/>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šlîḋé">
                <a:extLst>
                  <a:ext uri="{FF2B5EF4-FFF2-40B4-BE49-F238E27FC236}">
                    <a16:creationId xmlns="" xmlns:a16="http://schemas.microsoft.com/office/drawing/2014/main" id="{CADE9BB3-F730-4C6D-9027-D0EF8932AF00}"/>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şļîḑê">
                <a:extLst>
                  <a:ext uri="{FF2B5EF4-FFF2-40B4-BE49-F238E27FC236}">
                    <a16:creationId xmlns="" xmlns:a16="http://schemas.microsoft.com/office/drawing/2014/main" id="{AE88C116-3B2C-468E-BBE9-4FADE9B1781A}"/>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ṡḻïdè">
                <a:extLst>
                  <a:ext uri="{FF2B5EF4-FFF2-40B4-BE49-F238E27FC236}">
                    <a16:creationId xmlns="" xmlns:a16="http://schemas.microsoft.com/office/drawing/2014/main" id="{52EBFDA0-65D1-446C-A113-E19042D2FB42}"/>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ṩľïḑé">
                <a:extLst>
                  <a:ext uri="{FF2B5EF4-FFF2-40B4-BE49-F238E27FC236}">
                    <a16:creationId xmlns="" xmlns:a16="http://schemas.microsoft.com/office/drawing/2014/main" id="{04B35C19-C10D-482A-BC48-5D76294E7BEB}"/>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şľîḑe">
                <a:extLst>
                  <a:ext uri="{FF2B5EF4-FFF2-40B4-BE49-F238E27FC236}">
                    <a16:creationId xmlns="" xmlns:a16="http://schemas.microsoft.com/office/drawing/2014/main" id="{FE468DE7-0169-4C67-A8C6-EA3FA3ED2E13}"/>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ľîḓe">
                <a:extLst>
                  <a:ext uri="{FF2B5EF4-FFF2-40B4-BE49-F238E27FC236}">
                    <a16:creationId xmlns="" xmlns:a16="http://schemas.microsoft.com/office/drawing/2014/main" id="{0F36241C-D8A7-40BB-AB3B-91E350EB5C84}"/>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şlíḓè">
                <a:extLst>
                  <a:ext uri="{FF2B5EF4-FFF2-40B4-BE49-F238E27FC236}">
                    <a16:creationId xmlns="" xmlns:a16="http://schemas.microsoft.com/office/drawing/2014/main" id="{AD8BFC0E-E61A-460B-BA89-2068A334CE97}"/>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ïṩľiḍé">
              <a:extLst>
                <a:ext uri="{FF2B5EF4-FFF2-40B4-BE49-F238E27FC236}">
                  <a16:creationId xmlns="" xmlns:a16="http://schemas.microsoft.com/office/drawing/2014/main" id="{C62F6429-AD98-4368-B3F6-C63359E4769A}"/>
                </a:ext>
              </a:extLst>
            </p:cNvPr>
            <p:cNvGrpSpPr/>
            <p:nvPr/>
          </p:nvGrpSpPr>
          <p:grpSpPr>
            <a:xfrm>
              <a:off x="4302126" y="4013201"/>
              <a:ext cx="5973762" cy="336550"/>
              <a:chOff x="4302126" y="4013201"/>
              <a:chExt cx="5973762" cy="336550"/>
            </a:xfrm>
          </p:grpSpPr>
          <p:sp>
            <p:nvSpPr>
              <p:cNvPr id="7" name="ïSlîďè">
                <a:extLst>
                  <a:ext uri="{FF2B5EF4-FFF2-40B4-BE49-F238E27FC236}">
                    <a16:creationId xmlns="" xmlns:a16="http://schemas.microsoft.com/office/drawing/2014/main" id="{D991BC82-8977-4F63-80B0-10586252FBC8}"/>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ṡļîḍe">
                <a:extLst>
                  <a:ext uri="{FF2B5EF4-FFF2-40B4-BE49-F238E27FC236}">
                    <a16:creationId xmlns="" xmlns:a16="http://schemas.microsoft.com/office/drawing/2014/main" id="{B46D20A5-9B25-41DD-A7C8-3D1A192B479E}"/>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šlîḍe">
                <a:extLst>
                  <a:ext uri="{FF2B5EF4-FFF2-40B4-BE49-F238E27FC236}">
                    <a16:creationId xmlns="" xmlns:a16="http://schemas.microsoft.com/office/drawing/2014/main" id="{B7AAC177-7DC4-4993-843D-E0DE5CD2DCDE}"/>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ślíḓé">
                <a:extLst>
                  <a:ext uri="{FF2B5EF4-FFF2-40B4-BE49-F238E27FC236}">
                    <a16:creationId xmlns="" xmlns:a16="http://schemas.microsoft.com/office/drawing/2014/main" id="{6B98D07B-E457-40DA-BBC0-0AB8E5C52A0C}"/>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ḷîḍe">
                <a:extLst>
                  <a:ext uri="{FF2B5EF4-FFF2-40B4-BE49-F238E27FC236}">
                    <a16:creationId xmlns="" xmlns:a16="http://schemas.microsoft.com/office/drawing/2014/main" id="{5B58F921-AE5E-4E60-9209-0310B40A6659}"/>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ŝḷidé">
                <a:extLst>
                  <a:ext uri="{FF2B5EF4-FFF2-40B4-BE49-F238E27FC236}">
                    <a16:creationId xmlns="" xmlns:a16="http://schemas.microsoft.com/office/drawing/2014/main" id="{2A73C03C-49A1-49C1-AB44-F59815EBEA27}"/>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ṩ1iḍè">
                <a:extLst>
                  <a:ext uri="{FF2B5EF4-FFF2-40B4-BE49-F238E27FC236}">
                    <a16:creationId xmlns="" xmlns:a16="http://schemas.microsoft.com/office/drawing/2014/main" id="{C89A230B-37F9-419F-AE26-DE7BF1A97608}"/>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ṩļíḑê">
                <a:extLst>
                  <a:ext uri="{FF2B5EF4-FFF2-40B4-BE49-F238E27FC236}">
                    <a16:creationId xmlns="" xmlns:a16="http://schemas.microsoft.com/office/drawing/2014/main" id="{2C31A536-7BF3-4C01-BABB-FCE304959B7D}"/>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şļidè">
                <a:extLst>
                  <a:ext uri="{FF2B5EF4-FFF2-40B4-BE49-F238E27FC236}">
                    <a16:creationId xmlns="" xmlns:a16="http://schemas.microsoft.com/office/drawing/2014/main" id="{06368BB7-6021-4C88-A690-243AF2A0157A}"/>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ṥlïḍê">
                <a:extLst>
                  <a:ext uri="{FF2B5EF4-FFF2-40B4-BE49-F238E27FC236}">
                    <a16:creationId xmlns="" xmlns:a16="http://schemas.microsoft.com/office/drawing/2014/main" id="{B34F0128-0523-4B91-8B90-5CCA72ACA5A6}"/>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ṩḻíḍé">
                <a:extLst>
                  <a:ext uri="{FF2B5EF4-FFF2-40B4-BE49-F238E27FC236}">
                    <a16:creationId xmlns="" xmlns:a16="http://schemas.microsoft.com/office/drawing/2014/main" id="{32BBCAE6-4A44-417E-BC0E-62AD72805571}"/>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Sḻïdê">
                <a:extLst>
                  <a:ext uri="{FF2B5EF4-FFF2-40B4-BE49-F238E27FC236}">
                    <a16:creationId xmlns="" xmlns:a16="http://schemas.microsoft.com/office/drawing/2014/main" id="{06B8C90A-57AE-4BA9-B938-0FAAC46C1FAC}"/>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ḻiḓè">
                <a:extLst>
                  <a:ext uri="{FF2B5EF4-FFF2-40B4-BE49-F238E27FC236}">
                    <a16:creationId xmlns="" xmlns:a16="http://schemas.microsoft.com/office/drawing/2014/main" id="{F43BD7E6-4E60-436D-A1BC-E3BD119FE987}"/>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Sļïḓè">
                <a:extLst>
                  <a:ext uri="{FF2B5EF4-FFF2-40B4-BE49-F238E27FC236}">
                    <a16:creationId xmlns="" xmlns:a16="http://schemas.microsoft.com/office/drawing/2014/main" id="{8E9CE178-028F-4CAA-8A52-771AE9547DA9}"/>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şḷídé">
                <a:extLst>
                  <a:ext uri="{FF2B5EF4-FFF2-40B4-BE49-F238E27FC236}">
                    <a16:creationId xmlns="" xmlns:a16="http://schemas.microsoft.com/office/drawing/2014/main" id="{22BF8C95-40E5-4263-A926-1885D875EF63}"/>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ṣ1íḍê">
                <a:extLst>
                  <a:ext uri="{FF2B5EF4-FFF2-40B4-BE49-F238E27FC236}">
                    <a16:creationId xmlns="" xmlns:a16="http://schemas.microsoft.com/office/drawing/2014/main" id="{51CE1BB3-DB5D-4718-8132-FB298D420462}"/>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ś1ïdè">
                <a:extLst>
                  <a:ext uri="{FF2B5EF4-FFF2-40B4-BE49-F238E27FC236}">
                    <a16:creationId xmlns="" xmlns:a16="http://schemas.microsoft.com/office/drawing/2014/main" id="{94EEA030-7F60-4F0A-AA73-BDAA0CC51B4A}"/>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ḻîďê">
                <a:extLst>
                  <a:ext uri="{FF2B5EF4-FFF2-40B4-BE49-F238E27FC236}">
                    <a16:creationId xmlns="" xmlns:a16="http://schemas.microsoft.com/office/drawing/2014/main" id="{F1BCEA87-C7BF-421F-84FD-C813DFE8BC51}"/>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šḷiďè">
                <a:extLst>
                  <a:ext uri="{FF2B5EF4-FFF2-40B4-BE49-F238E27FC236}">
                    <a16:creationId xmlns="" xmlns:a16="http://schemas.microsoft.com/office/drawing/2014/main" id="{09C840ED-5590-4413-99A5-9E8B93AFBC0A}"/>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ŝļîḓè">
                <a:extLst>
                  <a:ext uri="{FF2B5EF4-FFF2-40B4-BE49-F238E27FC236}">
                    <a16:creationId xmlns="" xmlns:a16="http://schemas.microsoft.com/office/drawing/2014/main" id="{E06A8DB3-F659-4771-81ED-74544AB3F971}"/>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šḻíḑè">
                <a:extLst>
                  <a:ext uri="{FF2B5EF4-FFF2-40B4-BE49-F238E27FC236}">
                    <a16:creationId xmlns="" xmlns:a16="http://schemas.microsoft.com/office/drawing/2014/main" id="{98935704-2228-4CAB-86CC-3BC6EA2D8371}"/>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šḷïḓè">
                <a:extLst>
                  <a:ext uri="{FF2B5EF4-FFF2-40B4-BE49-F238E27FC236}">
                    <a16:creationId xmlns="" xmlns:a16="http://schemas.microsoft.com/office/drawing/2014/main" id="{45229008-F025-46FB-9011-E925B26A6CC7}"/>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ş1idê">
                <a:extLst>
                  <a:ext uri="{FF2B5EF4-FFF2-40B4-BE49-F238E27FC236}">
                    <a16:creationId xmlns="" xmlns:a16="http://schemas.microsoft.com/office/drawing/2014/main" id="{72178D7A-096C-413C-B787-104E91860021}"/>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1ïďe">
                <a:extLst>
                  <a:ext uri="{FF2B5EF4-FFF2-40B4-BE49-F238E27FC236}">
                    <a16:creationId xmlns="" xmlns:a16="http://schemas.microsoft.com/office/drawing/2014/main" id="{A02421C2-0BED-44FE-84CC-58375F1FB5FE}"/>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ïḋê">
                <a:extLst>
                  <a:ext uri="{FF2B5EF4-FFF2-40B4-BE49-F238E27FC236}">
                    <a16:creationId xmlns="" xmlns:a16="http://schemas.microsoft.com/office/drawing/2014/main" id="{CEA3490D-7465-4330-9152-6EE10377493E}"/>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šļîďe">
                <a:extLst>
                  <a:ext uri="{FF2B5EF4-FFF2-40B4-BE49-F238E27FC236}">
                    <a16:creationId xmlns="" xmlns:a16="http://schemas.microsoft.com/office/drawing/2014/main" id="{117DD08E-834E-4955-8BC1-A3F9F129EB2D}"/>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ṥľíḓe">
                <a:extLst>
                  <a:ext uri="{FF2B5EF4-FFF2-40B4-BE49-F238E27FC236}">
                    <a16:creationId xmlns="" xmlns:a16="http://schemas.microsoft.com/office/drawing/2014/main" id="{DCAE6B19-840E-44C4-B3EE-91E61F487F8C}"/>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ŝlíḓê">
                <a:extLst>
                  <a:ext uri="{FF2B5EF4-FFF2-40B4-BE49-F238E27FC236}">
                    <a16:creationId xmlns="" xmlns:a16="http://schemas.microsoft.com/office/drawing/2014/main" id="{AED0D930-3C9A-434C-A69D-979E20DB6B25}"/>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şļïďé">
                <a:extLst>
                  <a:ext uri="{FF2B5EF4-FFF2-40B4-BE49-F238E27FC236}">
                    <a16:creationId xmlns="" xmlns:a16="http://schemas.microsoft.com/office/drawing/2014/main" id="{1D250CE4-EC91-4F6A-B0C9-4ADF25280943}"/>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sḻîḓé">
                <a:extLst>
                  <a:ext uri="{FF2B5EF4-FFF2-40B4-BE49-F238E27FC236}">
                    <a16:creationId xmlns="" xmlns:a16="http://schemas.microsoft.com/office/drawing/2014/main" id="{744ADBCF-E3E3-4F8D-825B-0F4364112EA6}"/>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ļiḍê">
                <a:extLst>
                  <a:ext uri="{FF2B5EF4-FFF2-40B4-BE49-F238E27FC236}">
                    <a16:creationId xmlns="" xmlns:a16="http://schemas.microsoft.com/office/drawing/2014/main" id="{A3365D56-04A0-4282-A70A-F4507C51EF40}"/>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ŝ1ïḑé">
                <a:extLst>
                  <a:ext uri="{FF2B5EF4-FFF2-40B4-BE49-F238E27FC236}">
                    <a16:creationId xmlns="" xmlns:a16="http://schemas.microsoft.com/office/drawing/2014/main" id="{3D69A17A-02B9-454A-87D4-7242A1A1A25C}"/>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liḓe">
                <a:extLst>
                  <a:ext uri="{FF2B5EF4-FFF2-40B4-BE49-F238E27FC236}">
                    <a16:creationId xmlns="" xmlns:a16="http://schemas.microsoft.com/office/drawing/2014/main" id="{AA0E8119-FAFA-4CE1-8155-1A9848E85435}"/>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śľïḍè">
                <a:extLst>
                  <a:ext uri="{FF2B5EF4-FFF2-40B4-BE49-F238E27FC236}">
                    <a16:creationId xmlns="" xmlns:a16="http://schemas.microsoft.com/office/drawing/2014/main" id="{AD1C42EE-DCE9-487E-BDC4-B291CD6CD2C6}"/>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ḻïdê">
                <a:extLst>
                  <a:ext uri="{FF2B5EF4-FFF2-40B4-BE49-F238E27FC236}">
                    <a16:creationId xmlns="" xmlns:a16="http://schemas.microsoft.com/office/drawing/2014/main" id="{B183DB78-E327-4538-85AF-B5B6ACF8C343}"/>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747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 xmlns:a16="http://schemas.microsoft.com/office/drawing/2014/main" id="{21B0AEAA-D567-4486-80E1-08E446705B1E}"/>
              </a:ext>
            </a:extLst>
          </p:cNvPr>
          <p:cNvPicPr>
            <a:picLocks noChangeAspect="1"/>
          </p:cNvPicPr>
          <p:nvPr userDrawn="1"/>
        </p:nvPicPr>
        <p:blipFill>
          <a:blip r:embed="rId3"/>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grpSp>
        <p:nvGrpSpPr>
          <p:cNvPr id="7"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501ABCA-C109-4E56-99D3-639BC1807630}"/>
              </a:ext>
            </a:extLst>
          </p:cNvPr>
          <p:cNvGrpSpPr>
            <a:grpSpLocks noChangeAspect="1"/>
          </p:cNvGrpSpPr>
          <p:nvPr userDrawn="1">
            <p:custDataLst>
              <p:tags r:id="rId1"/>
            </p:custDataLst>
          </p:nvPr>
        </p:nvGrpSpPr>
        <p:grpSpPr>
          <a:xfrm>
            <a:off x="9010996" y="197135"/>
            <a:ext cx="2994473" cy="674283"/>
            <a:chOff x="1914526" y="2486026"/>
            <a:chExt cx="8361362" cy="1882775"/>
          </a:xfrm>
        </p:grpSpPr>
        <p:grpSp>
          <p:nvGrpSpPr>
            <p:cNvPr id="8" name="işḻïḑé">
              <a:extLst>
                <a:ext uri="{FF2B5EF4-FFF2-40B4-BE49-F238E27FC236}">
                  <a16:creationId xmlns="" xmlns:a16="http://schemas.microsoft.com/office/drawing/2014/main" id="{86B49B31-5368-42D5-A3F8-A78A5A07A4AB}"/>
                </a:ext>
              </a:extLst>
            </p:cNvPr>
            <p:cNvGrpSpPr/>
            <p:nvPr/>
          </p:nvGrpSpPr>
          <p:grpSpPr>
            <a:xfrm>
              <a:off x="1914526" y="2486026"/>
              <a:ext cx="1882775" cy="1882775"/>
              <a:chOff x="1914526" y="2486026"/>
              <a:chExt cx="1882775" cy="1882775"/>
            </a:xfrm>
          </p:grpSpPr>
          <p:sp>
            <p:nvSpPr>
              <p:cNvPr id="60" name="îşļíḑê">
                <a:extLst>
                  <a:ext uri="{FF2B5EF4-FFF2-40B4-BE49-F238E27FC236}">
                    <a16:creationId xmlns="" xmlns:a16="http://schemas.microsoft.com/office/drawing/2014/main" id="{F40301C6-B71D-42F9-9D46-4F2A5C78469F}"/>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íṥlíḋé">
                <a:extLst>
                  <a:ext uri="{FF2B5EF4-FFF2-40B4-BE49-F238E27FC236}">
                    <a16:creationId xmlns="" xmlns:a16="http://schemas.microsoft.com/office/drawing/2014/main" id="{20935CD8-9D71-4BD2-948A-2E85C2FD45CE}"/>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śļîde">
                <a:extLst>
                  <a:ext uri="{FF2B5EF4-FFF2-40B4-BE49-F238E27FC236}">
                    <a16:creationId xmlns="" xmlns:a16="http://schemas.microsoft.com/office/drawing/2014/main" id="{EEA7C56C-D00D-4F67-A428-A2BF3D910E7F}"/>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ļiḑê">
                <a:extLst>
                  <a:ext uri="{FF2B5EF4-FFF2-40B4-BE49-F238E27FC236}">
                    <a16:creationId xmlns="" xmlns:a16="http://schemas.microsoft.com/office/drawing/2014/main" id="{ECAC56D9-CDB9-4F1D-B853-BA7D1C514B63}"/>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ḷiḍé">
                <a:extLst>
                  <a:ext uri="{FF2B5EF4-FFF2-40B4-BE49-F238E27FC236}">
                    <a16:creationId xmlns="" xmlns:a16="http://schemas.microsoft.com/office/drawing/2014/main" id="{57AE376B-4B61-4A67-8C02-213A02920B82}"/>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šľîḍe">
                <a:extLst>
                  <a:ext uri="{FF2B5EF4-FFF2-40B4-BE49-F238E27FC236}">
                    <a16:creationId xmlns="" xmlns:a16="http://schemas.microsoft.com/office/drawing/2014/main" id="{3F0390A1-0716-429C-A371-297DBED64F89}"/>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şľïḓe">
                <a:extLst>
                  <a:ext uri="{FF2B5EF4-FFF2-40B4-BE49-F238E27FC236}">
                    <a16:creationId xmlns="" xmlns:a16="http://schemas.microsoft.com/office/drawing/2014/main" id="{8BE8F6CF-81D3-42DD-ADBC-408950CBA256}"/>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S1iḑè">
                <a:extLst>
                  <a:ext uri="{FF2B5EF4-FFF2-40B4-BE49-F238E27FC236}">
                    <a16:creationId xmlns="" xmlns:a16="http://schemas.microsoft.com/office/drawing/2014/main" id="{875B1517-C9DE-42E4-B4A3-46872DCDA722}"/>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ṩḻîḍe">
                <a:extLst>
                  <a:ext uri="{FF2B5EF4-FFF2-40B4-BE49-F238E27FC236}">
                    <a16:creationId xmlns="" xmlns:a16="http://schemas.microsoft.com/office/drawing/2014/main" id="{344A8A73-D7B8-4522-85FC-AD85D375FF99}"/>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ṩľîďè">
                <a:extLst>
                  <a:ext uri="{FF2B5EF4-FFF2-40B4-BE49-F238E27FC236}">
                    <a16:creationId xmlns="" xmlns:a16="http://schemas.microsoft.com/office/drawing/2014/main" id="{41E032FA-F7C0-403A-890A-5AE152C84214}"/>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ṡ1îḋè">
                <a:extLst>
                  <a:ext uri="{FF2B5EF4-FFF2-40B4-BE49-F238E27FC236}">
                    <a16:creationId xmlns="" xmlns:a16="http://schemas.microsoft.com/office/drawing/2014/main" id="{80C6B751-DAF0-4854-A3AD-59EB5C307B80}"/>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šḷîďe">
                <a:extLst>
                  <a:ext uri="{FF2B5EF4-FFF2-40B4-BE49-F238E27FC236}">
                    <a16:creationId xmlns="" xmlns:a16="http://schemas.microsoft.com/office/drawing/2014/main" id="{E97056E7-E329-42C5-A62B-ACA67AE4DFDF}"/>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ḻídè">
                <a:extLst>
                  <a:ext uri="{FF2B5EF4-FFF2-40B4-BE49-F238E27FC236}">
                    <a16:creationId xmlns="" xmlns:a16="http://schemas.microsoft.com/office/drawing/2014/main" id="{E89A000B-DDAA-4B05-8778-C07ECB4C580A}"/>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ṩļíḓe">
                <a:extLst>
                  <a:ext uri="{FF2B5EF4-FFF2-40B4-BE49-F238E27FC236}">
                    <a16:creationId xmlns="" xmlns:a16="http://schemas.microsoft.com/office/drawing/2014/main" id="{05A3E148-BAE0-4154-ADE6-386C40C2C078}"/>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śļíḍe">
                <a:extLst>
                  <a:ext uri="{FF2B5EF4-FFF2-40B4-BE49-F238E27FC236}">
                    <a16:creationId xmlns="" xmlns:a16="http://schemas.microsoft.com/office/drawing/2014/main" id="{4EB261BB-E9CF-4EA3-AF11-116F30252971}"/>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š1iďè">
                <a:extLst>
                  <a:ext uri="{FF2B5EF4-FFF2-40B4-BE49-F238E27FC236}">
                    <a16:creationId xmlns="" xmlns:a16="http://schemas.microsoft.com/office/drawing/2014/main" id="{E7600BAE-0BD4-413D-8209-273912178F70}"/>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ṡḷîďé">
                <a:extLst>
                  <a:ext uri="{FF2B5EF4-FFF2-40B4-BE49-F238E27FC236}">
                    <a16:creationId xmlns="" xmlns:a16="http://schemas.microsoft.com/office/drawing/2014/main" id="{E315B4F6-5DCB-47F3-A3DE-197BE24A8553}"/>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šļîde">
                <a:extLst>
                  <a:ext uri="{FF2B5EF4-FFF2-40B4-BE49-F238E27FC236}">
                    <a16:creationId xmlns="" xmlns:a16="http://schemas.microsoft.com/office/drawing/2014/main" id="{28F864E1-88E2-4376-B9E0-B69DD2CF26F2}"/>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ŝľïďè">
                <a:extLst>
                  <a:ext uri="{FF2B5EF4-FFF2-40B4-BE49-F238E27FC236}">
                    <a16:creationId xmlns="" xmlns:a16="http://schemas.microsoft.com/office/drawing/2014/main" id="{9BE09CFD-17BD-45F7-84A3-DDF3D106341E}"/>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ṥļiďê">
                <a:extLst>
                  <a:ext uri="{FF2B5EF4-FFF2-40B4-BE49-F238E27FC236}">
                    <a16:creationId xmlns="" xmlns:a16="http://schemas.microsoft.com/office/drawing/2014/main" id="{34A0DECE-76C8-4E64-9A57-0588EA3FCA18}"/>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ļïďe">
                <a:extLst>
                  <a:ext uri="{FF2B5EF4-FFF2-40B4-BE49-F238E27FC236}">
                    <a16:creationId xmlns="" xmlns:a16="http://schemas.microsoft.com/office/drawing/2014/main" id="{F7C9E152-3ECA-46D9-98D7-8FEE5E8BC36F}"/>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ṣlíḑé">
                <a:extLst>
                  <a:ext uri="{FF2B5EF4-FFF2-40B4-BE49-F238E27FC236}">
                    <a16:creationId xmlns="" xmlns:a16="http://schemas.microsoft.com/office/drawing/2014/main" id="{94953378-2F0F-41A1-ACB6-8E132EBDCFB7}"/>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ļïďê">
                <a:extLst>
                  <a:ext uri="{FF2B5EF4-FFF2-40B4-BE49-F238E27FC236}">
                    <a16:creationId xmlns="" xmlns:a16="http://schemas.microsoft.com/office/drawing/2014/main" id="{8345C689-1EC7-4B64-A774-B47A546CE9AB}"/>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 name="íSlíḍe">
              <a:extLst>
                <a:ext uri="{FF2B5EF4-FFF2-40B4-BE49-F238E27FC236}">
                  <a16:creationId xmlns="" xmlns:a16="http://schemas.microsoft.com/office/drawing/2014/main" id="{8A574E07-D4D3-46EE-BC62-63950CF1F304}"/>
                </a:ext>
              </a:extLst>
            </p:cNvPr>
            <p:cNvGrpSpPr/>
            <p:nvPr/>
          </p:nvGrpSpPr>
          <p:grpSpPr>
            <a:xfrm>
              <a:off x="4119563" y="2551113"/>
              <a:ext cx="6130925" cy="1306513"/>
              <a:chOff x="4119563" y="2551113"/>
              <a:chExt cx="6130925" cy="1306513"/>
            </a:xfrm>
          </p:grpSpPr>
          <p:sp>
            <p:nvSpPr>
              <p:cNvPr id="49" name="îSlídé">
                <a:extLst>
                  <a:ext uri="{FF2B5EF4-FFF2-40B4-BE49-F238E27FC236}">
                    <a16:creationId xmlns="" xmlns:a16="http://schemas.microsoft.com/office/drawing/2014/main" id="{02BBA722-6189-4979-BD7C-F033300BF521}"/>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1îḋè">
                <a:extLst>
                  <a:ext uri="{FF2B5EF4-FFF2-40B4-BE49-F238E27FC236}">
                    <a16:creationId xmlns="" xmlns:a16="http://schemas.microsoft.com/office/drawing/2014/main" id="{7069FC2F-9B7F-45C6-85FA-B8768BA784CB}"/>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šļîḓê">
                <a:extLst>
                  <a:ext uri="{FF2B5EF4-FFF2-40B4-BE49-F238E27FC236}">
                    <a16:creationId xmlns="" xmlns:a16="http://schemas.microsoft.com/office/drawing/2014/main" id="{D99A9632-82C6-4B74-A71A-161965C24F60}"/>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ŝḻíḑé">
                <a:extLst>
                  <a:ext uri="{FF2B5EF4-FFF2-40B4-BE49-F238E27FC236}">
                    <a16:creationId xmlns="" xmlns:a16="http://schemas.microsoft.com/office/drawing/2014/main" id="{D0ADE90D-9897-4F7B-B675-22665E329D0B}"/>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šlîḋé">
                <a:extLst>
                  <a:ext uri="{FF2B5EF4-FFF2-40B4-BE49-F238E27FC236}">
                    <a16:creationId xmlns="" xmlns:a16="http://schemas.microsoft.com/office/drawing/2014/main" id="{F4B002E8-C075-4E5F-AA78-34F86B6AFF05}"/>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ḑê">
                <a:extLst>
                  <a:ext uri="{FF2B5EF4-FFF2-40B4-BE49-F238E27FC236}">
                    <a16:creationId xmlns="" xmlns:a16="http://schemas.microsoft.com/office/drawing/2014/main" id="{713850BD-4822-4EB5-A3E3-C3756A158367}"/>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ṡḻïdè">
                <a:extLst>
                  <a:ext uri="{FF2B5EF4-FFF2-40B4-BE49-F238E27FC236}">
                    <a16:creationId xmlns="" xmlns:a16="http://schemas.microsoft.com/office/drawing/2014/main" id="{7886D63B-496C-41A8-A1DD-00655ACD296F}"/>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ṩľïḑé">
                <a:extLst>
                  <a:ext uri="{FF2B5EF4-FFF2-40B4-BE49-F238E27FC236}">
                    <a16:creationId xmlns="" xmlns:a16="http://schemas.microsoft.com/office/drawing/2014/main" id="{93CCF045-9205-4156-B434-3014661D89BA}"/>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şľîḑe">
                <a:extLst>
                  <a:ext uri="{FF2B5EF4-FFF2-40B4-BE49-F238E27FC236}">
                    <a16:creationId xmlns="" xmlns:a16="http://schemas.microsoft.com/office/drawing/2014/main" id="{89F42E81-3AC9-403E-8201-25C3B435A1AB}"/>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ľîḓe">
                <a:extLst>
                  <a:ext uri="{FF2B5EF4-FFF2-40B4-BE49-F238E27FC236}">
                    <a16:creationId xmlns="" xmlns:a16="http://schemas.microsoft.com/office/drawing/2014/main" id="{30FB7552-5B59-4E36-896F-D33EEFE6298B}"/>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şlíḓè">
                <a:extLst>
                  <a:ext uri="{FF2B5EF4-FFF2-40B4-BE49-F238E27FC236}">
                    <a16:creationId xmlns="" xmlns:a16="http://schemas.microsoft.com/office/drawing/2014/main" id="{AEEB5A90-F9AA-4873-9525-46A93DFE9339}"/>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0" name="ïṩľiḍé">
              <a:extLst>
                <a:ext uri="{FF2B5EF4-FFF2-40B4-BE49-F238E27FC236}">
                  <a16:creationId xmlns="" xmlns:a16="http://schemas.microsoft.com/office/drawing/2014/main" id="{64B25688-D0A8-4F07-A18F-BD4ED2B8C7BA}"/>
                </a:ext>
              </a:extLst>
            </p:cNvPr>
            <p:cNvGrpSpPr/>
            <p:nvPr/>
          </p:nvGrpSpPr>
          <p:grpSpPr>
            <a:xfrm>
              <a:off x="4302126" y="4013201"/>
              <a:ext cx="5973762" cy="336550"/>
              <a:chOff x="4302126" y="4013201"/>
              <a:chExt cx="5973762" cy="336550"/>
            </a:xfrm>
          </p:grpSpPr>
          <p:sp>
            <p:nvSpPr>
              <p:cNvPr id="11" name="ïSlîďè">
                <a:extLst>
                  <a:ext uri="{FF2B5EF4-FFF2-40B4-BE49-F238E27FC236}">
                    <a16:creationId xmlns="" xmlns:a16="http://schemas.microsoft.com/office/drawing/2014/main" id="{1D63CBF7-C5D5-42FE-9E6E-8427E4A7D1C6}"/>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ṡļîḍe">
                <a:extLst>
                  <a:ext uri="{FF2B5EF4-FFF2-40B4-BE49-F238E27FC236}">
                    <a16:creationId xmlns="" xmlns:a16="http://schemas.microsoft.com/office/drawing/2014/main" id="{8EE77156-B824-4FE2-A5BE-840D2360DFB4}"/>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šlîḍe">
                <a:extLst>
                  <a:ext uri="{FF2B5EF4-FFF2-40B4-BE49-F238E27FC236}">
                    <a16:creationId xmlns="" xmlns:a16="http://schemas.microsoft.com/office/drawing/2014/main" id="{6D3DCD5B-4784-4755-95EF-8D13363FFF87}"/>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ślíḓé">
                <a:extLst>
                  <a:ext uri="{FF2B5EF4-FFF2-40B4-BE49-F238E27FC236}">
                    <a16:creationId xmlns="" xmlns:a16="http://schemas.microsoft.com/office/drawing/2014/main" id="{5DC63A7B-B2E1-4911-9F7B-AB1DE1E94EA0}"/>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ḷîḍe">
                <a:extLst>
                  <a:ext uri="{FF2B5EF4-FFF2-40B4-BE49-F238E27FC236}">
                    <a16:creationId xmlns="" xmlns:a16="http://schemas.microsoft.com/office/drawing/2014/main" id="{64182F82-551A-459B-8EED-910C9E5DCE29}"/>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ŝḷidé">
                <a:extLst>
                  <a:ext uri="{FF2B5EF4-FFF2-40B4-BE49-F238E27FC236}">
                    <a16:creationId xmlns="" xmlns:a16="http://schemas.microsoft.com/office/drawing/2014/main" id="{9CBBF185-C1BC-4942-9809-DC194179014C}"/>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ṩ1iḍè">
                <a:extLst>
                  <a:ext uri="{FF2B5EF4-FFF2-40B4-BE49-F238E27FC236}">
                    <a16:creationId xmlns="" xmlns:a16="http://schemas.microsoft.com/office/drawing/2014/main" id="{25A2FF28-0CB3-48AC-8854-26ACEC06B7DE}"/>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ṩļíḑê">
                <a:extLst>
                  <a:ext uri="{FF2B5EF4-FFF2-40B4-BE49-F238E27FC236}">
                    <a16:creationId xmlns="" xmlns:a16="http://schemas.microsoft.com/office/drawing/2014/main" id="{E189AB53-AB4B-424C-AB65-7FB7E637524F}"/>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şļidè">
                <a:extLst>
                  <a:ext uri="{FF2B5EF4-FFF2-40B4-BE49-F238E27FC236}">
                    <a16:creationId xmlns="" xmlns:a16="http://schemas.microsoft.com/office/drawing/2014/main" id="{8D81AA7A-353E-43D0-8565-E30DE7F12054}"/>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ṥlïḍê">
                <a:extLst>
                  <a:ext uri="{FF2B5EF4-FFF2-40B4-BE49-F238E27FC236}">
                    <a16:creationId xmlns="" xmlns:a16="http://schemas.microsoft.com/office/drawing/2014/main" id="{6159ABED-887D-4448-AA3B-78FE1EEC5C8D}"/>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ṩḻíḍé">
                <a:extLst>
                  <a:ext uri="{FF2B5EF4-FFF2-40B4-BE49-F238E27FC236}">
                    <a16:creationId xmlns="" xmlns:a16="http://schemas.microsoft.com/office/drawing/2014/main" id="{07829D2B-61E9-4ECD-9B3E-293194DE939C}"/>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ḻïdê">
                <a:extLst>
                  <a:ext uri="{FF2B5EF4-FFF2-40B4-BE49-F238E27FC236}">
                    <a16:creationId xmlns="" xmlns:a16="http://schemas.microsoft.com/office/drawing/2014/main" id="{DA141E88-931D-4183-A9D0-9DA56B0DD6EE}"/>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ḻiḓè">
                <a:extLst>
                  <a:ext uri="{FF2B5EF4-FFF2-40B4-BE49-F238E27FC236}">
                    <a16:creationId xmlns="" xmlns:a16="http://schemas.microsoft.com/office/drawing/2014/main" id="{224E8561-E8B5-41E2-B00E-4F9F8EC35FF9}"/>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ïḓè">
                <a:extLst>
                  <a:ext uri="{FF2B5EF4-FFF2-40B4-BE49-F238E27FC236}">
                    <a16:creationId xmlns="" xmlns:a16="http://schemas.microsoft.com/office/drawing/2014/main" id="{C2F07DC0-9E08-47D0-81C4-8FC4FE235CC1}"/>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şḷídé">
                <a:extLst>
                  <a:ext uri="{FF2B5EF4-FFF2-40B4-BE49-F238E27FC236}">
                    <a16:creationId xmlns="" xmlns:a16="http://schemas.microsoft.com/office/drawing/2014/main" id="{7D813B44-1FC3-4BAB-ADD2-EEA8C2125E7A}"/>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ṣ1íḍê">
                <a:extLst>
                  <a:ext uri="{FF2B5EF4-FFF2-40B4-BE49-F238E27FC236}">
                    <a16:creationId xmlns="" xmlns:a16="http://schemas.microsoft.com/office/drawing/2014/main" id="{D25F056E-31B0-4DF9-B2EC-7C78301F2A82}"/>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ś1ïdè">
                <a:extLst>
                  <a:ext uri="{FF2B5EF4-FFF2-40B4-BE49-F238E27FC236}">
                    <a16:creationId xmlns="" xmlns:a16="http://schemas.microsoft.com/office/drawing/2014/main" id="{A1F78F3E-1F37-4D01-A558-4EE4BE03C423}"/>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Sḻîďê">
                <a:extLst>
                  <a:ext uri="{FF2B5EF4-FFF2-40B4-BE49-F238E27FC236}">
                    <a16:creationId xmlns="" xmlns:a16="http://schemas.microsoft.com/office/drawing/2014/main" id="{AB432881-28AD-4C17-8764-896375E6366F}"/>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šḷiďè">
                <a:extLst>
                  <a:ext uri="{FF2B5EF4-FFF2-40B4-BE49-F238E27FC236}">
                    <a16:creationId xmlns="" xmlns:a16="http://schemas.microsoft.com/office/drawing/2014/main" id="{C3576997-9384-4F2F-BBCE-E26F9151619F}"/>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ļîḓè">
                <a:extLst>
                  <a:ext uri="{FF2B5EF4-FFF2-40B4-BE49-F238E27FC236}">
                    <a16:creationId xmlns="" xmlns:a16="http://schemas.microsoft.com/office/drawing/2014/main" id="{701DBF49-18C5-410F-857D-097F11689185}"/>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šḻíḑè">
                <a:extLst>
                  <a:ext uri="{FF2B5EF4-FFF2-40B4-BE49-F238E27FC236}">
                    <a16:creationId xmlns="" xmlns:a16="http://schemas.microsoft.com/office/drawing/2014/main" id="{0EA745BD-DA49-449A-A195-A476F580E4AC}"/>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šḷïḓè">
                <a:extLst>
                  <a:ext uri="{FF2B5EF4-FFF2-40B4-BE49-F238E27FC236}">
                    <a16:creationId xmlns="" xmlns:a16="http://schemas.microsoft.com/office/drawing/2014/main" id="{6F6BA060-8AE9-4211-90BF-EA5D16E65F7C}"/>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ş1idê">
                <a:extLst>
                  <a:ext uri="{FF2B5EF4-FFF2-40B4-BE49-F238E27FC236}">
                    <a16:creationId xmlns="" xmlns:a16="http://schemas.microsoft.com/office/drawing/2014/main" id="{23966763-28DA-411E-8FE3-ED9FAA79C369}"/>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1ïďe">
                <a:extLst>
                  <a:ext uri="{FF2B5EF4-FFF2-40B4-BE49-F238E27FC236}">
                    <a16:creationId xmlns="" xmlns:a16="http://schemas.microsoft.com/office/drawing/2014/main" id="{83BC130B-8BBE-4A16-9D1F-7B64487A6239}"/>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sḷïḋê">
                <a:extLst>
                  <a:ext uri="{FF2B5EF4-FFF2-40B4-BE49-F238E27FC236}">
                    <a16:creationId xmlns="" xmlns:a16="http://schemas.microsoft.com/office/drawing/2014/main" id="{378FA032-97B4-4928-AA38-BE4876340CF7}"/>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šļîďe">
                <a:extLst>
                  <a:ext uri="{FF2B5EF4-FFF2-40B4-BE49-F238E27FC236}">
                    <a16:creationId xmlns="" xmlns:a16="http://schemas.microsoft.com/office/drawing/2014/main" id="{B83604FB-D085-4AB0-8F31-01BBF07EAE04}"/>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ľíḓe">
                <a:extLst>
                  <a:ext uri="{FF2B5EF4-FFF2-40B4-BE49-F238E27FC236}">
                    <a16:creationId xmlns="" xmlns:a16="http://schemas.microsoft.com/office/drawing/2014/main" id="{3D04EC37-0A38-494A-9487-69DABED8C551}"/>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ŝlíḓê">
                <a:extLst>
                  <a:ext uri="{FF2B5EF4-FFF2-40B4-BE49-F238E27FC236}">
                    <a16:creationId xmlns="" xmlns:a16="http://schemas.microsoft.com/office/drawing/2014/main" id="{66866B52-13ED-49C4-B64A-074963D60053}"/>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şļïďé">
                <a:extLst>
                  <a:ext uri="{FF2B5EF4-FFF2-40B4-BE49-F238E27FC236}">
                    <a16:creationId xmlns="" xmlns:a16="http://schemas.microsoft.com/office/drawing/2014/main" id="{2F9DF956-1D5F-4935-88D0-B2A6ABA207B3}"/>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sḻîḓé">
                <a:extLst>
                  <a:ext uri="{FF2B5EF4-FFF2-40B4-BE49-F238E27FC236}">
                    <a16:creationId xmlns="" xmlns:a16="http://schemas.microsoft.com/office/drawing/2014/main" id="{AB1AE5D0-41EC-4FBE-9433-9F2B63E4CDA4}"/>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ļiḍê">
                <a:extLst>
                  <a:ext uri="{FF2B5EF4-FFF2-40B4-BE49-F238E27FC236}">
                    <a16:creationId xmlns="" xmlns:a16="http://schemas.microsoft.com/office/drawing/2014/main" id="{1F269A26-53FD-4EDE-9925-C52330439A87}"/>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ŝ1ïḑé">
                <a:extLst>
                  <a:ext uri="{FF2B5EF4-FFF2-40B4-BE49-F238E27FC236}">
                    <a16:creationId xmlns="" xmlns:a16="http://schemas.microsoft.com/office/drawing/2014/main" id="{2B124B17-D09D-4609-9D73-BB580F1AF048}"/>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liḓe">
                <a:extLst>
                  <a:ext uri="{FF2B5EF4-FFF2-40B4-BE49-F238E27FC236}">
                    <a16:creationId xmlns="" xmlns:a16="http://schemas.microsoft.com/office/drawing/2014/main" id="{940D160B-C9C7-41A2-81A7-2CE833DB6ECE}"/>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śľïḍè">
                <a:extLst>
                  <a:ext uri="{FF2B5EF4-FFF2-40B4-BE49-F238E27FC236}">
                    <a16:creationId xmlns="" xmlns:a16="http://schemas.microsoft.com/office/drawing/2014/main" id="{DF4238AE-7DDE-40DE-BAE8-28855A5575D2}"/>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ṥḻïdê">
                <a:extLst>
                  <a:ext uri="{FF2B5EF4-FFF2-40B4-BE49-F238E27FC236}">
                    <a16:creationId xmlns="" xmlns:a16="http://schemas.microsoft.com/office/drawing/2014/main" id="{E45C8B79-6719-472C-B1C1-9DE6921E1F10}"/>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40130271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2019/8/7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2019/8/7</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FB0F84E-FEF3-4206-A797-4447683720D3}"/>
              </a:ext>
            </a:extLst>
          </p:cNvPr>
          <p:cNvGrpSpPr>
            <a:grpSpLocks noChangeAspect="1"/>
          </p:cNvGrpSpPr>
          <p:nvPr userDrawn="1">
            <p:custDataLst>
              <p:tags r:id="rId8"/>
            </p:custDataLst>
          </p:nvPr>
        </p:nvGrpSpPr>
        <p:grpSpPr>
          <a:xfrm>
            <a:off x="9010996" y="197135"/>
            <a:ext cx="2994473" cy="674283"/>
            <a:chOff x="1914526" y="2486026"/>
            <a:chExt cx="8361362" cy="1882775"/>
          </a:xfrm>
        </p:grpSpPr>
        <p:grpSp>
          <p:nvGrpSpPr>
            <p:cNvPr id="85" name="işḻïḑé">
              <a:extLst>
                <a:ext uri="{FF2B5EF4-FFF2-40B4-BE49-F238E27FC236}">
                  <a16:creationId xmlns="" xmlns:a16="http://schemas.microsoft.com/office/drawing/2014/main" id="{266052FC-53CD-449C-8263-B63857C4DEC4}"/>
                </a:ext>
              </a:extLst>
            </p:cNvPr>
            <p:cNvGrpSpPr/>
            <p:nvPr/>
          </p:nvGrpSpPr>
          <p:grpSpPr>
            <a:xfrm>
              <a:off x="1914526" y="2486026"/>
              <a:ext cx="1882775" cy="1882775"/>
              <a:chOff x="1914526" y="2486026"/>
              <a:chExt cx="1882775" cy="1882775"/>
            </a:xfrm>
          </p:grpSpPr>
          <p:sp>
            <p:nvSpPr>
              <p:cNvPr id="134" name="îşļíḑê">
                <a:extLst>
                  <a:ext uri="{FF2B5EF4-FFF2-40B4-BE49-F238E27FC236}">
                    <a16:creationId xmlns="" xmlns:a16="http://schemas.microsoft.com/office/drawing/2014/main" id="{0E9F90E6-DCCB-4E5C-8656-C1D7CAD755B0}"/>
                  </a:ext>
                </a:extLst>
              </p:cNvPr>
              <p:cNvSpPr/>
              <p:nvPr/>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5" name="íṥlíḋé">
                <a:extLst>
                  <a:ext uri="{FF2B5EF4-FFF2-40B4-BE49-F238E27FC236}">
                    <a16:creationId xmlns="" xmlns:a16="http://schemas.microsoft.com/office/drawing/2014/main" id="{C77E8092-17B0-4CA7-8536-5EC6F13FCEC4}"/>
                  </a:ext>
                </a:extLst>
              </p:cNvPr>
              <p:cNvSpPr/>
              <p:nvPr/>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śļîde">
                <a:extLst>
                  <a:ext uri="{FF2B5EF4-FFF2-40B4-BE49-F238E27FC236}">
                    <a16:creationId xmlns="" xmlns:a16="http://schemas.microsoft.com/office/drawing/2014/main" id="{BD2B2B72-D4FD-4BED-82D2-163E842A2B10}"/>
                  </a:ext>
                </a:extLst>
              </p:cNvPr>
              <p:cNvSpPr/>
              <p:nvPr/>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ŝļiḑê">
                <a:extLst>
                  <a:ext uri="{FF2B5EF4-FFF2-40B4-BE49-F238E27FC236}">
                    <a16:creationId xmlns="" xmlns:a16="http://schemas.microsoft.com/office/drawing/2014/main" id="{16D15DF4-9DE3-4B3D-857A-A2B80F08E855}"/>
                  </a:ext>
                </a:extLst>
              </p:cNvPr>
              <p:cNvSpPr/>
              <p:nvPr/>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sḷiḍé">
                <a:extLst>
                  <a:ext uri="{FF2B5EF4-FFF2-40B4-BE49-F238E27FC236}">
                    <a16:creationId xmlns="" xmlns:a16="http://schemas.microsoft.com/office/drawing/2014/main" id="{8438A44F-737E-43B5-A1ED-95C27F1EDCD5}"/>
                  </a:ext>
                </a:extLst>
              </p:cNvPr>
              <p:cNvSpPr/>
              <p:nvPr/>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šľîḍe">
                <a:extLst>
                  <a:ext uri="{FF2B5EF4-FFF2-40B4-BE49-F238E27FC236}">
                    <a16:creationId xmlns="" xmlns:a16="http://schemas.microsoft.com/office/drawing/2014/main" id="{092749A1-3C96-4EB3-A33D-AF8FBC5ACCCA}"/>
                  </a:ext>
                </a:extLst>
              </p:cNvPr>
              <p:cNvSpPr/>
              <p:nvPr/>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şľïḓe">
                <a:extLst>
                  <a:ext uri="{FF2B5EF4-FFF2-40B4-BE49-F238E27FC236}">
                    <a16:creationId xmlns="" xmlns:a16="http://schemas.microsoft.com/office/drawing/2014/main" id="{AA680121-DB10-4CE4-B49B-9E0152F4EDC5}"/>
                  </a:ext>
                </a:extLst>
              </p:cNvPr>
              <p:cNvSpPr/>
              <p:nvPr/>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S1iḑè">
                <a:extLst>
                  <a:ext uri="{FF2B5EF4-FFF2-40B4-BE49-F238E27FC236}">
                    <a16:creationId xmlns="" xmlns:a16="http://schemas.microsoft.com/office/drawing/2014/main" id="{F0068120-1737-4A02-BBB3-F19EFAB2F815}"/>
                  </a:ext>
                </a:extLst>
              </p:cNvPr>
              <p:cNvSpPr/>
              <p:nvPr/>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ṩḻîḍe">
                <a:extLst>
                  <a:ext uri="{FF2B5EF4-FFF2-40B4-BE49-F238E27FC236}">
                    <a16:creationId xmlns="" xmlns:a16="http://schemas.microsoft.com/office/drawing/2014/main" id="{D65BE42D-4B48-4B5D-A4B6-A1F26A2ECE50}"/>
                  </a:ext>
                </a:extLst>
              </p:cNvPr>
              <p:cNvSpPr/>
              <p:nvPr/>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ṩľîďè">
                <a:extLst>
                  <a:ext uri="{FF2B5EF4-FFF2-40B4-BE49-F238E27FC236}">
                    <a16:creationId xmlns="" xmlns:a16="http://schemas.microsoft.com/office/drawing/2014/main" id="{DA4D0B9D-4349-440F-BC9B-71BEC36ACAEC}"/>
                  </a:ext>
                </a:extLst>
              </p:cNvPr>
              <p:cNvSpPr/>
              <p:nvPr/>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ṡ1îḋè">
                <a:extLst>
                  <a:ext uri="{FF2B5EF4-FFF2-40B4-BE49-F238E27FC236}">
                    <a16:creationId xmlns="" xmlns:a16="http://schemas.microsoft.com/office/drawing/2014/main" id="{02463795-AF49-4899-951B-4EE11899087A}"/>
                  </a:ext>
                </a:extLst>
              </p:cNvPr>
              <p:cNvSpPr/>
              <p:nvPr/>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šḷîďe">
                <a:extLst>
                  <a:ext uri="{FF2B5EF4-FFF2-40B4-BE49-F238E27FC236}">
                    <a16:creationId xmlns="" xmlns:a16="http://schemas.microsoft.com/office/drawing/2014/main" id="{57F95EC5-D3D7-4532-9DF3-E68D834BC348}"/>
                  </a:ext>
                </a:extLst>
              </p:cNvPr>
              <p:cNvSpPr/>
              <p:nvPr/>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ḻídè">
                <a:extLst>
                  <a:ext uri="{FF2B5EF4-FFF2-40B4-BE49-F238E27FC236}">
                    <a16:creationId xmlns="" xmlns:a16="http://schemas.microsoft.com/office/drawing/2014/main" id="{3C9D47DA-C6AE-4633-8F75-2928561DDDAF}"/>
                  </a:ext>
                </a:extLst>
              </p:cNvPr>
              <p:cNvSpPr/>
              <p:nvPr/>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ṩļíḓe">
                <a:extLst>
                  <a:ext uri="{FF2B5EF4-FFF2-40B4-BE49-F238E27FC236}">
                    <a16:creationId xmlns="" xmlns:a16="http://schemas.microsoft.com/office/drawing/2014/main" id="{FE5DE6C8-A99E-432A-8BFE-FD3D6176C34E}"/>
                  </a:ext>
                </a:extLst>
              </p:cNvPr>
              <p:cNvSpPr/>
              <p:nvPr/>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śļíḍe">
                <a:extLst>
                  <a:ext uri="{FF2B5EF4-FFF2-40B4-BE49-F238E27FC236}">
                    <a16:creationId xmlns="" xmlns:a16="http://schemas.microsoft.com/office/drawing/2014/main" id="{65B719B6-515C-4947-9510-783AD0FAFFC7}"/>
                  </a:ext>
                </a:extLst>
              </p:cNvPr>
              <p:cNvSpPr/>
              <p:nvPr/>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š1iďè">
                <a:extLst>
                  <a:ext uri="{FF2B5EF4-FFF2-40B4-BE49-F238E27FC236}">
                    <a16:creationId xmlns="" xmlns:a16="http://schemas.microsoft.com/office/drawing/2014/main" id="{F7BC34F8-86E4-4B2C-A60B-FC4D841118BF}"/>
                  </a:ext>
                </a:extLst>
              </p:cNvPr>
              <p:cNvSpPr/>
              <p:nvPr/>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ṡḷîďé">
                <a:extLst>
                  <a:ext uri="{FF2B5EF4-FFF2-40B4-BE49-F238E27FC236}">
                    <a16:creationId xmlns="" xmlns:a16="http://schemas.microsoft.com/office/drawing/2014/main" id="{06AA54E2-D26F-4A0C-A619-ACBD60F20199}"/>
                  </a:ext>
                </a:extLst>
              </p:cNvPr>
              <p:cNvSpPr/>
              <p:nvPr/>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šļîde">
                <a:extLst>
                  <a:ext uri="{FF2B5EF4-FFF2-40B4-BE49-F238E27FC236}">
                    <a16:creationId xmlns="" xmlns:a16="http://schemas.microsoft.com/office/drawing/2014/main" id="{FDA7958F-6114-4AF6-924D-861E3B476184}"/>
                  </a:ext>
                </a:extLst>
              </p:cNvPr>
              <p:cNvSpPr/>
              <p:nvPr/>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ŝľïďè">
                <a:extLst>
                  <a:ext uri="{FF2B5EF4-FFF2-40B4-BE49-F238E27FC236}">
                    <a16:creationId xmlns="" xmlns:a16="http://schemas.microsoft.com/office/drawing/2014/main" id="{C1C8A46E-2737-4EF5-A11D-40C3AEF91A0B}"/>
                  </a:ext>
                </a:extLst>
              </p:cNvPr>
              <p:cNvSpPr/>
              <p:nvPr/>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ṥļiďê">
                <a:extLst>
                  <a:ext uri="{FF2B5EF4-FFF2-40B4-BE49-F238E27FC236}">
                    <a16:creationId xmlns="" xmlns:a16="http://schemas.microsoft.com/office/drawing/2014/main" id="{43D0E31C-8ABC-4E65-9869-E82576B94A4F}"/>
                  </a:ext>
                </a:extLst>
              </p:cNvPr>
              <p:cNvSpPr/>
              <p:nvPr/>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šļïďe">
                <a:extLst>
                  <a:ext uri="{FF2B5EF4-FFF2-40B4-BE49-F238E27FC236}">
                    <a16:creationId xmlns="" xmlns:a16="http://schemas.microsoft.com/office/drawing/2014/main" id="{91E87B31-E1F0-4DCD-A5EA-B6B488F4F4B1}"/>
                  </a:ext>
                </a:extLst>
              </p:cNvPr>
              <p:cNvSpPr/>
              <p:nvPr/>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ṣlíḑé">
                <a:extLst>
                  <a:ext uri="{FF2B5EF4-FFF2-40B4-BE49-F238E27FC236}">
                    <a16:creationId xmlns="" xmlns:a16="http://schemas.microsoft.com/office/drawing/2014/main" id="{4BAFEE47-7F4E-4FD0-B48A-005F75911E85}"/>
                  </a:ext>
                </a:extLst>
              </p:cNvPr>
              <p:cNvSpPr/>
              <p:nvPr/>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ļïďê">
                <a:extLst>
                  <a:ext uri="{FF2B5EF4-FFF2-40B4-BE49-F238E27FC236}">
                    <a16:creationId xmlns="" xmlns:a16="http://schemas.microsoft.com/office/drawing/2014/main" id="{693D7A97-6FB8-44E3-A1DD-5D296455C19C}"/>
                  </a:ext>
                </a:extLst>
              </p:cNvPr>
              <p:cNvSpPr/>
              <p:nvPr/>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6" name="íSlíḍe">
              <a:extLst>
                <a:ext uri="{FF2B5EF4-FFF2-40B4-BE49-F238E27FC236}">
                  <a16:creationId xmlns="" xmlns:a16="http://schemas.microsoft.com/office/drawing/2014/main" id="{00A865D4-D5E6-41E2-B017-5183FA61EA6B}"/>
                </a:ext>
              </a:extLst>
            </p:cNvPr>
            <p:cNvGrpSpPr/>
            <p:nvPr/>
          </p:nvGrpSpPr>
          <p:grpSpPr>
            <a:xfrm>
              <a:off x="4119563" y="2551113"/>
              <a:ext cx="6130925" cy="1306513"/>
              <a:chOff x="4119563" y="2551113"/>
              <a:chExt cx="6130925" cy="1306513"/>
            </a:xfrm>
          </p:grpSpPr>
          <p:sp>
            <p:nvSpPr>
              <p:cNvPr id="123" name="îSlídé">
                <a:extLst>
                  <a:ext uri="{FF2B5EF4-FFF2-40B4-BE49-F238E27FC236}">
                    <a16:creationId xmlns="" xmlns:a16="http://schemas.microsoft.com/office/drawing/2014/main" id="{55D44DE6-B9F9-4A99-95FF-41FD4A694843}"/>
                  </a:ext>
                </a:extLst>
              </p:cNvPr>
              <p:cNvSpPr/>
              <p:nvPr/>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ṥ1îḋè">
                <a:extLst>
                  <a:ext uri="{FF2B5EF4-FFF2-40B4-BE49-F238E27FC236}">
                    <a16:creationId xmlns="" xmlns:a16="http://schemas.microsoft.com/office/drawing/2014/main" id="{84F1E83E-E56F-4E16-8115-97837F761C08}"/>
                  </a:ext>
                </a:extLst>
              </p:cNvPr>
              <p:cNvSpPr/>
              <p:nvPr/>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šļîḓê">
                <a:extLst>
                  <a:ext uri="{FF2B5EF4-FFF2-40B4-BE49-F238E27FC236}">
                    <a16:creationId xmlns="" xmlns:a16="http://schemas.microsoft.com/office/drawing/2014/main" id="{DEF62FEF-C1EF-48AC-9127-67D904A82F66}"/>
                  </a:ext>
                </a:extLst>
              </p:cNvPr>
              <p:cNvSpPr/>
              <p:nvPr/>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ŝḻíḑé">
                <a:extLst>
                  <a:ext uri="{FF2B5EF4-FFF2-40B4-BE49-F238E27FC236}">
                    <a16:creationId xmlns="" xmlns:a16="http://schemas.microsoft.com/office/drawing/2014/main" id="{3A5FBC7A-BAF8-4F80-B9C3-2E76EC804696}"/>
                  </a:ext>
                </a:extLst>
              </p:cNvPr>
              <p:cNvSpPr/>
              <p:nvPr/>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šlîḋé">
                <a:extLst>
                  <a:ext uri="{FF2B5EF4-FFF2-40B4-BE49-F238E27FC236}">
                    <a16:creationId xmlns="" xmlns:a16="http://schemas.microsoft.com/office/drawing/2014/main" id="{C86601C9-E8AD-427F-9CFB-B5D38C0FAE79}"/>
                  </a:ext>
                </a:extLst>
              </p:cNvPr>
              <p:cNvSpPr/>
              <p:nvPr/>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şļîḑê">
                <a:extLst>
                  <a:ext uri="{FF2B5EF4-FFF2-40B4-BE49-F238E27FC236}">
                    <a16:creationId xmlns="" xmlns:a16="http://schemas.microsoft.com/office/drawing/2014/main" id="{AA8DBC54-B4BE-4A6E-A609-DE5734B5B495}"/>
                  </a:ext>
                </a:extLst>
              </p:cNvPr>
              <p:cNvSpPr/>
              <p:nvPr/>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ṡḻïdè">
                <a:extLst>
                  <a:ext uri="{FF2B5EF4-FFF2-40B4-BE49-F238E27FC236}">
                    <a16:creationId xmlns="" xmlns:a16="http://schemas.microsoft.com/office/drawing/2014/main" id="{73AD020E-72D1-498E-9742-D89268AF41BA}"/>
                  </a:ext>
                </a:extLst>
              </p:cNvPr>
              <p:cNvSpPr/>
              <p:nvPr/>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ṩľïḑé">
                <a:extLst>
                  <a:ext uri="{FF2B5EF4-FFF2-40B4-BE49-F238E27FC236}">
                    <a16:creationId xmlns="" xmlns:a16="http://schemas.microsoft.com/office/drawing/2014/main" id="{CB2060DA-DC39-4646-954D-E653CECD19D5}"/>
                  </a:ext>
                </a:extLst>
              </p:cNvPr>
              <p:cNvSpPr/>
              <p:nvPr/>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şľîḑe">
                <a:extLst>
                  <a:ext uri="{FF2B5EF4-FFF2-40B4-BE49-F238E27FC236}">
                    <a16:creationId xmlns="" xmlns:a16="http://schemas.microsoft.com/office/drawing/2014/main" id="{B56BC5C6-4DC4-4BB3-9DE9-997C2D9F5751}"/>
                  </a:ext>
                </a:extLst>
              </p:cNvPr>
              <p:cNvSpPr/>
              <p:nvPr/>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Sľîḓe">
                <a:extLst>
                  <a:ext uri="{FF2B5EF4-FFF2-40B4-BE49-F238E27FC236}">
                    <a16:creationId xmlns="" xmlns:a16="http://schemas.microsoft.com/office/drawing/2014/main" id="{C8C5101B-4C59-40F4-8E02-ED8969F39E7A}"/>
                  </a:ext>
                </a:extLst>
              </p:cNvPr>
              <p:cNvSpPr/>
              <p:nvPr/>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şlíḓè">
                <a:extLst>
                  <a:ext uri="{FF2B5EF4-FFF2-40B4-BE49-F238E27FC236}">
                    <a16:creationId xmlns="" xmlns:a16="http://schemas.microsoft.com/office/drawing/2014/main" id="{C25CC661-B208-4453-B7D4-F37DE173D5BA}"/>
                  </a:ext>
                </a:extLst>
              </p:cNvPr>
              <p:cNvSpPr/>
              <p:nvPr/>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7" name="ïṩľiḍé">
              <a:extLst>
                <a:ext uri="{FF2B5EF4-FFF2-40B4-BE49-F238E27FC236}">
                  <a16:creationId xmlns="" xmlns:a16="http://schemas.microsoft.com/office/drawing/2014/main" id="{2B85DD5D-934C-45E8-BF72-0BED9ADB19AC}"/>
                </a:ext>
              </a:extLst>
            </p:cNvPr>
            <p:cNvGrpSpPr/>
            <p:nvPr/>
          </p:nvGrpSpPr>
          <p:grpSpPr>
            <a:xfrm>
              <a:off x="4302126" y="4013201"/>
              <a:ext cx="5973762" cy="336550"/>
              <a:chOff x="4302126" y="4013201"/>
              <a:chExt cx="5973762" cy="336550"/>
            </a:xfrm>
          </p:grpSpPr>
          <p:sp>
            <p:nvSpPr>
              <p:cNvPr id="88" name="ïSlîďè">
                <a:extLst>
                  <a:ext uri="{FF2B5EF4-FFF2-40B4-BE49-F238E27FC236}">
                    <a16:creationId xmlns="" xmlns:a16="http://schemas.microsoft.com/office/drawing/2014/main" id="{93810C21-D12A-4582-8056-63D4057D3AE5}"/>
                  </a:ext>
                </a:extLst>
              </p:cNvPr>
              <p:cNvSpPr/>
              <p:nvPr/>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ṡļîḍe">
                <a:extLst>
                  <a:ext uri="{FF2B5EF4-FFF2-40B4-BE49-F238E27FC236}">
                    <a16:creationId xmlns="" xmlns:a16="http://schemas.microsoft.com/office/drawing/2014/main" id="{5B7D8282-0483-414E-9DB8-0F2E1416BCEB}"/>
                  </a:ext>
                </a:extLst>
              </p:cNvPr>
              <p:cNvSpPr/>
              <p:nvPr/>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šlîḍe">
                <a:extLst>
                  <a:ext uri="{FF2B5EF4-FFF2-40B4-BE49-F238E27FC236}">
                    <a16:creationId xmlns="" xmlns:a16="http://schemas.microsoft.com/office/drawing/2014/main" id="{D0FD4AAC-C54E-4B4C-A632-77544009099E}"/>
                  </a:ext>
                </a:extLst>
              </p:cNvPr>
              <p:cNvSpPr/>
              <p:nvPr/>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ślíḓé">
                <a:extLst>
                  <a:ext uri="{FF2B5EF4-FFF2-40B4-BE49-F238E27FC236}">
                    <a16:creationId xmlns="" xmlns:a16="http://schemas.microsoft.com/office/drawing/2014/main" id="{86098B8F-22B6-4496-88D9-4FA7B3F6DDBF}"/>
                  </a:ext>
                </a:extLst>
              </p:cNvPr>
              <p:cNvSpPr/>
              <p:nvPr/>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ḷîḍe">
                <a:extLst>
                  <a:ext uri="{FF2B5EF4-FFF2-40B4-BE49-F238E27FC236}">
                    <a16:creationId xmlns="" xmlns:a16="http://schemas.microsoft.com/office/drawing/2014/main" id="{6E903E98-7ED8-4429-B310-1702E9799596}"/>
                  </a:ext>
                </a:extLst>
              </p:cNvPr>
              <p:cNvSpPr/>
              <p:nvPr/>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ŝḷidé">
                <a:extLst>
                  <a:ext uri="{FF2B5EF4-FFF2-40B4-BE49-F238E27FC236}">
                    <a16:creationId xmlns="" xmlns:a16="http://schemas.microsoft.com/office/drawing/2014/main" id="{37FC3EC4-78C4-4FCB-A7D1-D6CD690353F0}"/>
                  </a:ext>
                </a:extLst>
              </p:cNvPr>
              <p:cNvSpPr/>
              <p:nvPr/>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ṩ1iḍè">
                <a:extLst>
                  <a:ext uri="{FF2B5EF4-FFF2-40B4-BE49-F238E27FC236}">
                    <a16:creationId xmlns="" xmlns:a16="http://schemas.microsoft.com/office/drawing/2014/main" id="{CE067DBE-2DD2-437B-8A33-515A2913364A}"/>
                  </a:ext>
                </a:extLst>
              </p:cNvPr>
              <p:cNvSpPr/>
              <p:nvPr/>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ṩļíḑê">
                <a:extLst>
                  <a:ext uri="{FF2B5EF4-FFF2-40B4-BE49-F238E27FC236}">
                    <a16:creationId xmlns="" xmlns:a16="http://schemas.microsoft.com/office/drawing/2014/main" id="{FA6DDCD7-AC43-4D34-9D15-CB1F4D4044F4}"/>
                  </a:ext>
                </a:extLst>
              </p:cNvPr>
              <p:cNvSpPr/>
              <p:nvPr/>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şļidè">
                <a:extLst>
                  <a:ext uri="{FF2B5EF4-FFF2-40B4-BE49-F238E27FC236}">
                    <a16:creationId xmlns="" xmlns:a16="http://schemas.microsoft.com/office/drawing/2014/main" id="{E7035704-AEC0-4946-90A6-54C53BC0608D}"/>
                  </a:ext>
                </a:extLst>
              </p:cNvPr>
              <p:cNvSpPr/>
              <p:nvPr/>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ṥlïḍê">
                <a:extLst>
                  <a:ext uri="{FF2B5EF4-FFF2-40B4-BE49-F238E27FC236}">
                    <a16:creationId xmlns="" xmlns:a16="http://schemas.microsoft.com/office/drawing/2014/main" id="{F94C2E34-25BB-4561-A892-01A1B99CAED9}"/>
                  </a:ext>
                </a:extLst>
              </p:cNvPr>
              <p:cNvSpPr/>
              <p:nvPr/>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ṩḻíḍé">
                <a:extLst>
                  <a:ext uri="{FF2B5EF4-FFF2-40B4-BE49-F238E27FC236}">
                    <a16:creationId xmlns="" xmlns:a16="http://schemas.microsoft.com/office/drawing/2014/main" id="{F9B7A086-5824-4A62-855F-BCA286630DEF}"/>
                  </a:ext>
                </a:extLst>
              </p:cNvPr>
              <p:cNvSpPr/>
              <p:nvPr/>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Sḻïdê">
                <a:extLst>
                  <a:ext uri="{FF2B5EF4-FFF2-40B4-BE49-F238E27FC236}">
                    <a16:creationId xmlns="" xmlns:a16="http://schemas.microsoft.com/office/drawing/2014/main" id="{73953E74-0C73-4B78-9661-377ED8D4CC2D}"/>
                  </a:ext>
                </a:extLst>
              </p:cNvPr>
              <p:cNvSpPr/>
              <p:nvPr/>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ḻiḓè">
                <a:extLst>
                  <a:ext uri="{FF2B5EF4-FFF2-40B4-BE49-F238E27FC236}">
                    <a16:creationId xmlns="" xmlns:a16="http://schemas.microsoft.com/office/drawing/2014/main" id="{3812C83F-FD4B-492C-93E9-2330DC35AD5F}"/>
                  </a:ext>
                </a:extLst>
              </p:cNvPr>
              <p:cNvSpPr/>
              <p:nvPr/>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ļïḓè">
                <a:extLst>
                  <a:ext uri="{FF2B5EF4-FFF2-40B4-BE49-F238E27FC236}">
                    <a16:creationId xmlns="" xmlns:a16="http://schemas.microsoft.com/office/drawing/2014/main" id="{80A1F550-E8D1-411B-8CA5-EAF2E228E92A}"/>
                  </a:ext>
                </a:extLst>
              </p:cNvPr>
              <p:cNvSpPr/>
              <p:nvPr/>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şḷídé">
                <a:extLst>
                  <a:ext uri="{FF2B5EF4-FFF2-40B4-BE49-F238E27FC236}">
                    <a16:creationId xmlns="" xmlns:a16="http://schemas.microsoft.com/office/drawing/2014/main" id="{E09FF565-4B1C-44B4-AE9B-B4F43D6FF7B3}"/>
                  </a:ext>
                </a:extLst>
              </p:cNvPr>
              <p:cNvSpPr/>
              <p:nvPr/>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ṣ1íḍê">
                <a:extLst>
                  <a:ext uri="{FF2B5EF4-FFF2-40B4-BE49-F238E27FC236}">
                    <a16:creationId xmlns="" xmlns:a16="http://schemas.microsoft.com/office/drawing/2014/main" id="{0B967A5B-AA67-4535-9DA0-AB4210F4DA9E}"/>
                  </a:ext>
                </a:extLst>
              </p:cNvPr>
              <p:cNvSpPr/>
              <p:nvPr/>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ś1ïdè">
                <a:extLst>
                  <a:ext uri="{FF2B5EF4-FFF2-40B4-BE49-F238E27FC236}">
                    <a16:creationId xmlns="" xmlns:a16="http://schemas.microsoft.com/office/drawing/2014/main" id="{C744F92D-D9FE-4B79-B81F-DD67839CEC1C}"/>
                  </a:ext>
                </a:extLst>
              </p:cNvPr>
              <p:cNvSpPr/>
              <p:nvPr/>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Sḻîďê">
                <a:extLst>
                  <a:ext uri="{FF2B5EF4-FFF2-40B4-BE49-F238E27FC236}">
                    <a16:creationId xmlns="" xmlns:a16="http://schemas.microsoft.com/office/drawing/2014/main" id="{0C17A60A-3041-4E88-8939-DD6D61E2DE1E}"/>
                  </a:ext>
                </a:extLst>
              </p:cNvPr>
              <p:cNvSpPr/>
              <p:nvPr/>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šḷiďè">
                <a:extLst>
                  <a:ext uri="{FF2B5EF4-FFF2-40B4-BE49-F238E27FC236}">
                    <a16:creationId xmlns="" xmlns:a16="http://schemas.microsoft.com/office/drawing/2014/main" id="{633DA86E-E85A-435F-A5B5-AE220F8A6950}"/>
                  </a:ext>
                </a:extLst>
              </p:cNvPr>
              <p:cNvSpPr/>
              <p:nvPr/>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ŝļîḓè">
                <a:extLst>
                  <a:ext uri="{FF2B5EF4-FFF2-40B4-BE49-F238E27FC236}">
                    <a16:creationId xmlns="" xmlns:a16="http://schemas.microsoft.com/office/drawing/2014/main" id="{19313794-272D-4588-A5D4-7B41FF6C520F}"/>
                  </a:ext>
                </a:extLst>
              </p:cNvPr>
              <p:cNvSpPr/>
              <p:nvPr/>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šḻíḑè">
                <a:extLst>
                  <a:ext uri="{FF2B5EF4-FFF2-40B4-BE49-F238E27FC236}">
                    <a16:creationId xmlns="" xmlns:a16="http://schemas.microsoft.com/office/drawing/2014/main" id="{FDD25971-8B4E-47A4-8D95-D465C3817907}"/>
                  </a:ext>
                </a:extLst>
              </p:cNvPr>
              <p:cNvSpPr/>
              <p:nvPr/>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šḷïḓè">
                <a:extLst>
                  <a:ext uri="{FF2B5EF4-FFF2-40B4-BE49-F238E27FC236}">
                    <a16:creationId xmlns="" xmlns:a16="http://schemas.microsoft.com/office/drawing/2014/main" id="{0216BFB2-CEAA-41C5-9E6E-3D8644B05A07}"/>
                  </a:ext>
                </a:extLst>
              </p:cNvPr>
              <p:cNvSpPr/>
              <p:nvPr/>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ş1idê">
                <a:extLst>
                  <a:ext uri="{FF2B5EF4-FFF2-40B4-BE49-F238E27FC236}">
                    <a16:creationId xmlns="" xmlns:a16="http://schemas.microsoft.com/office/drawing/2014/main" id="{4F837AE4-D0E1-441A-9772-FA87036EA58D}"/>
                  </a:ext>
                </a:extLst>
              </p:cNvPr>
              <p:cNvSpPr/>
              <p:nvPr/>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S1ïďe">
                <a:extLst>
                  <a:ext uri="{FF2B5EF4-FFF2-40B4-BE49-F238E27FC236}">
                    <a16:creationId xmlns="" xmlns:a16="http://schemas.microsoft.com/office/drawing/2014/main" id="{F0D25F60-6B2F-4BAC-AB09-2DBC7F48234E}"/>
                  </a:ext>
                </a:extLst>
              </p:cNvPr>
              <p:cNvSpPr/>
              <p:nvPr/>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ḷïḋê">
                <a:extLst>
                  <a:ext uri="{FF2B5EF4-FFF2-40B4-BE49-F238E27FC236}">
                    <a16:creationId xmlns="" xmlns:a16="http://schemas.microsoft.com/office/drawing/2014/main" id="{69578E3E-E29E-4F9D-9DB9-D432D476106F}"/>
                  </a:ext>
                </a:extLst>
              </p:cNvPr>
              <p:cNvSpPr/>
              <p:nvPr/>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šļîďe">
                <a:extLst>
                  <a:ext uri="{FF2B5EF4-FFF2-40B4-BE49-F238E27FC236}">
                    <a16:creationId xmlns="" xmlns:a16="http://schemas.microsoft.com/office/drawing/2014/main" id="{AADBE6E1-D8C7-4F4C-9262-498E20457E18}"/>
                  </a:ext>
                </a:extLst>
              </p:cNvPr>
              <p:cNvSpPr/>
              <p:nvPr/>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ṥľíḓe">
                <a:extLst>
                  <a:ext uri="{FF2B5EF4-FFF2-40B4-BE49-F238E27FC236}">
                    <a16:creationId xmlns="" xmlns:a16="http://schemas.microsoft.com/office/drawing/2014/main" id="{5FE66FAB-428A-4B12-B3EB-F0A5DB3BA09E}"/>
                  </a:ext>
                </a:extLst>
              </p:cNvPr>
              <p:cNvSpPr/>
              <p:nvPr/>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ŝlíḓê">
                <a:extLst>
                  <a:ext uri="{FF2B5EF4-FFF2-40B4-BE49-F238E27FC236}">
                    <a16:creationId xmlns="" xmlns:a16="http://schemas.microsoft.com/office/drawing/2014/main" id="{AA178C17-D702-498C-AB45-0ADE0FC4313A}"/>
                  </a:ext>
                </a:extLst>
              </p:cNvPr>
              <p:cNvSpPr/>
              <p:nvPr/>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şļïďé">
                <a:extLst>
                  <a:ext uri="{FF2B5EF4-FFF2-40B4-BE49-F238E27FC236}">
                    <a16:creationId xmlns="" xmlns:a16="http://schemas.microsoft.com/office/drawing/2014/main" id="{5FCD8C36-18B2-43AE-8CC1-6FCF2CDE942B}"/>
                  </a:ext>
                </a:extLst>
              </p:cNvPr>
              <p:cNvSpPr/>
              <p:nvPr/>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sḻîḓé">
                <a:extLst>
                  <a:ext uri="{FF2B5EF4-FFF2-40B4-BE49-F238E27FC236}">
                    <a16:creationId xmlns="" xmlns:a16="http://schemas.microsoft.com/office/drawing/2014/main" id="{50935A3B-CB87-4182-9B85-C95AF8D1B80E}"/>
                  </a:ext>
                </a:extLst>
              </p:cNvPr>
              <p:cNvSpPr/>
              <p:nvPr/>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Sļiḍê">
                <a:extLst>
                  <a:ext uri="{FF2B5EF4-FFF2-40B4-BE49-F238E27FC236}">
                    <a16:creationId xmlns="" xmlns:a16="http://schemas.microsoft.com/office/drawing/2014/main" id="{7B2631BF-2F39-43B3-9F84-795D8E461F10}"/>
                  </a:ext>
                </a:extLst>
              </p:cNvPr>
              <p:cNvSpPr/>
              <p:nvPr/>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ŝ1ïḑé">
                <a:extLst>
                  <a:ext uri="{FF2B5EF4-FFF2-40B4-BE49-F238E27FC236}">
                    <a16:creationId xmlns="" xmlns:a16="http://schemas.microsoft.com/office/drawing/2014/main" id="{B6DF63AE-13F7-4419-923A-E752CB1C2BDB}"/>
                  </a:ext>
                </a:extLst>
              </p:cNvPr>
              <p:cNvSpPr/>
              <p:nvPr/>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liḓe">
                <a:extLst>
                  <a:ext uri="{FF2B5EF4-FFF2-40B4-BE49-F238E27FC236}">
                    <a16:creationId xmlns="" xmlns:a16="http://schemas.microsoft.com/office/drawing/2014/main" id="{B5EAF25E-6D79-4FA3-B7E9-4C4682C2774D}"/>
                  </a:ext>
                </a:extLst>
              </p:cNvPr>
              <p:cNvSpPr/>
              <p:nvPr/>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śľïḍè">
                <a:extLst>
                  <a:ext uri="{FF2B5EF4-FFF2-40B4-BE49-F238E27FC236}">
                    <a16:creationId xmlns="" xmlns:a16="http://schemas.microsoft.com/office/drawing/2014/main" id="{A036E838-E1F6-4D47-89C9-01D9934C2925}"/>
                  </a:ext>
                </a:extLst>
              </p:cNvPr>
              <p:cNvSpPr/>
              <p:nvPr/>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iṥḻïdê">
                <a:extLst>
                  <a:ext uri="{FF2B5EF4-FFF2-40B4-BE49-F238E27FC236}">
                    <a16:creationId xmlns="" xmlns:a16="http://schemas.microsoft.com/office/drawing/2014/main" id="{FDDFCC53-D0D4-4B0E-BEE8-66C76FF8F504}"/>
                  </a:ext>
                </a:extLst>
              </p:cNvPr>
              <p:cNvSpPr/>
              <p:nvPr/>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386064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3384" t="8889" r="15812" b="17483"/>
          <a:stretch/>
        </p:blipFill>
        <p:spPr>
          <a:xfrm>
            <a:off x="0" y="0"/>
            <a:ext cx="12192000" cy="6858000"/>
          </a:xfrm>
          <a:prstGeom prst="rect">
            <a:avLst/>
          </a:prstGeom>
        </p:spPr>
      </p:pic>
      <p:cxnSp>
        <p:nvCxnSpPr>
          <p:cNvPr id="12" name="直接连接符 11"/>
          <p:cNvCxnSpPr/>
          <p:nvPr/>
        </p:nvCxnSpPr>
        <p:spPr>
          <a:xfrm>
            <a:off x="468086" y="3472544"/>
            <a:ext cx="117239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669924" y="2506980"/>
            <a:ext cx="10850564" cy="922020"/>
          </a:xfrm>
        </p:spPr>
        <p:txBody>
          <a:bodyPr>
            <a:normAutofit/>
          </a:bodyPr>
          <a:lstStyle/>
          <a:p>
            <a:r>
              <a:rPr lang="en-US" altLang="zh-CN" sz="2800" dirty="0"/>
              <a:t>Fine-grained Attention and Feature-sharing </a:t>
            </a:r>
            <a:r>
              <a:rPr lang="en-US" altLang="zh-CN" sz="2800" dirty="0" smtClean="0"/>
              <a:t>Generative </a:t>
            </a:r>
            <a:r>
              <a:rPr lang="en-US" altLang="zh-CN" sz="2800" dirty="0"/>
              <a:t>Adversarial Networks for Single Image Super-Resolution</a:t>
            </a:r>
          </a:p>
        </p:txBody>
      </p:sp>
      <p:sp>
        <p:nvSpPr>
          <p:cNvPr id="4" name="文本框 3">
            <a:extLst>
              <a:ext uri="{FF2B5EF4-FFF2-40B4-BE49-F238E27FC236}">
                <a16:creationId xmlns="" xmlns:a16="http://schemas.microsoft.com/office/drawing/2014/main" id="{A01E9CF6-0F70-4054-9DFD-318CB5370761}"/>
              </a:ext>
            </a:extLst>
          </p:cNvPr>
          <p:cNvSpPr txBox="1"/>
          <p:nvPr/>
        </p:nvSpPr>
        <p:spPr>
          <a:xfrm>
            <a:off x="10523727" y="2252306"/>
            <a:ext cx="1057274" cy="1176694"/>
          </a:xfrm>
          <a:prstGeom prst="rect">
            <a:avLst/>
          </a:prstGeom>
          <a:noFill/>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698FCE"/>
                </a:solidFill>
                <a:effectLst/>
                <a:uLnTx/>
                <a:uFillTx/>
                <a:latin typeface="Impact" panose="020B0806030902050204" pitchFamily="34" charset="0"/>
                <a:ea typeface="微软雅黑" panose="020B0503020204020204" pitchFamily="34" charset="-122"/>
                <a:cs typeface="+mn-cs"/>
              </a:rPr>
              <a:t>01</a:t>
            </a:r>
            <a:endParaRPr kumimoji="0" lang="zh-CN" altLang="en-US" sz="1800" b="1" i="0" u="none" strike="noStrike" kern="1200" cap="none" spc="0" normalizeH="0" baseline="0" noProof="0" dirty="0">
              <a:ln>
                <a:noFill/>
              </a:ln>
              <a:solidFill>
                <a:srgbClr val="698FCE"/>
              </a:solidFill>
              <a:effectLst/>
              <a:uLnTx/>
              <a:uFillTx/>
              <a:latin typeface="Impact" panose="020B0806030902050204" pitchFamily="34" charset="0"/>
              <a:ea typeface="微软雅黑" panose="020B0503020204020204" pitchFamily="34" charset="-122"/>
              <a:cs typeface="+mn-cs"/>
            </a:endParaRPr>
          </a:p>
        </p:txBody>
      </p:sp>
      <p:sp>
        <p:nvSpPr>
          <p:cNvPr id="3" name="文本框 2">
            <a:extLst>
              <a:ext uri="{FF2B5EF4-FFF2-40B4-BE49-F238E27FC236}">
                <a16:creationId xmlns="" xmlns:a16="http://schemas.microsoft.com/office/drawing/2014/main" id="{9F897C72-6E7E-475D-B028-01F4ADA2BC5F}"/>
              </a:ext>
            </a:extLst>
          </p:cNvPr>
          <p:cNvSpPr txBox="1"/>
          <p:nvPr/>
        </p:nvSpPr>
        <p:spPr>
          <a:xfrm>
            <a:off x="9863669" y="3547534"/>
            <a:ext cx="2252134" cy="372534"/>
          </a:xfrm>
          <a:prstGeom prst="rect">
            <a:avLst/>
          </a:prstGeom>
          <a:noFill/>
        </p:spPr>
        <p:txBody>
          <a:bodyPr wrap="none" numCol="1" rtlCol="0">
            <a:prstTxWarp prst="textPlain">
              <a:avLst>
                <a:gd name="adj" fmla="val 50081"/>
              </a:avLst>
            </a:prstTxWarp>
            <a:spAutoFit/>
          </a:bodyPr>
          <a:lstStyle>
            <a:defPPr>
              <a:defRPr lang="zh-CN"/>
            </a:defPPr>
            <a:lvl1pPr>
              <a:defRPr b="1">
                <a:solidFill>
                  <a:schemeClr val="accent1"/>
                </a:soli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698FCE"/>
                </a:solidFill>
                <a:effectLst/>
                <a:uLnTx/>
                <a:uFillTx/>
                <a:latin typeface="Impact" panose="020B0806030902050204" pitchFamily="34" charset="0"/>
                <a:ea typeface="微软雅黑" panose="020B0503020204020204" pitchFamily="34" charset="-122"/>
                <a:cs typeface="+mn-cs"/>
              </a:rPr>
              <a:t>Photo-realistic</a:t>
            </a:r>
            <a:endParaRPr kumimoji="0" lang="zh-CN" altLang="en-US" sz="1800" b="1" i="0" u="none" strike="noStrike" kern="1200" cap="none" spc="0" normalizeH="0" baseline="0" noProof="0" dirty="0">
              <a:ln>
                <a:noFill/>
              </a:ln>
              <a:solidFill>
                <a:srgbClr val="698FCE"/>
              </a:solidFill>
              <a:effectLst/>
              <a:uLnTx/>
              <a:uFillTx/>
              <a:latin typeface="Impact" panose="020B0806030902050204" pitchFamily="34" charset="0"/>
              <a:ea typeface="微软雅黑" panose="020B0503020204020204" pitchFamily="34" charset="-122"/>
              <a:cs typeface="+mn-cs"/>
            </a:endParaRPr>
          </a:p>
        </p:txBody>
      </p:sp>
      <p:sp>
        <p:nvSpPr>
          <p:cNvPr id="5" name="文本框 4">
            <a:extLst>
              <a:ext uri="{FF2B5EF4-FFF2-40B4-BE49-F238E27FC236}">
                <a16:creationId xmlns="" xmlns:a16="http://schemas.microsoft.com/office/drawing/2014/main" id="{0CCDA428-89CC-40DC-82F3-67186C27851D}"/>
              </a:ext>
            </a:extLst>
          </p:cNvPr>
          <p:cNvSpPr txBox="1"/>
          <p:nvPr/>
        </p:nvSpPr>
        <p:spPr>
          <a:xfrm>
            <a:off x="669924" y="3645872"/>
            <a:ext cx="1666876" cy="40011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Arial"/>
                <a:ea typeface="微软雅黑"/>
                <a:cs typeface="+mn-cs"/>
              </a:rPr>
              <a:t>1.Motivation</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6" name="文本框 5">
            <a:extLst>
              <a:ext uri="{FF2B5EF4-FFF2-40B4-BE49-F238E27FC236}">
                <a16:creationId xmlns="" xmlns:a16="http://schemas.microsoft.com/office/drawing/2014/main" id="{96E5A0CB-7218-4F12-9DEF-1659D65A0D36}"/>
              </a:ext>
            </a:extLst>
          </p:cNvPr>
          <p:cNvSpPr txBox="1"/>
          <p:nvPr/>
        </p:nvSpPr>
        <p:spPr>
          <a:xfrm>
            <a:off x="2460625" y="3645872"/>
            <a:ext cx="4183456" cy="40011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a:ea typeface="微软雅黑"/>
                <a:cs typeface="+mn-cs"/>
              </a:rPr>
              <a:t>2.Fine-grained Attention Networks</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文本框 6">
            <a:extLst>
              <a:ext uri="{FF2B5EF4-FFF2-40B4-BE49-F238E27FC236}">
                <a16:creationId xmlns="" xmlns:a16="http://schemas.microsoft.com/office/drawing/2014/main" id="{A72286A7-5B24-4BE8-8AD9-843D8DD7A3AB}"/>
              </a:ext>
            </a:extLst>
          </p:cNvPr>
          <p:cNvSpPr txBox="1"/>
          <p:nvPr/>
        </p:nvSpPr>
        <p:spPr>
          <a:xfrm>
            <a:off x="4285191" y="4236728"/>
            <a:ext cx="5316009" cy="40011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a:ea typeface="微软雅黑"/>
                <a:cs typeface="+mn-cs"/>
              </a:rPr>
              <a:t>4.Comparsions with </a:t>
            </a:r>
            <a:r>
              <a:rPr kumimoji="0" lang="en-US" altLang="zh-CN" sz="2000" b="0" i="0" u="none" strike="noStrike" kern="1200" cap="none" spc="0" normalizeH="0" baseline="0" noProof="0" dirty="0" smtClean="0">
                <a:ln>
                  <a:noFill/>
                </a:ln>
                <a:solidFill>
                  <a:srgbClr val="FFFFFF"/>
                </a:solidFill>
                <a:effectLst/>
                <a:uLnTx/>
                <a:uFillTx/>
                <a:latin typeface="Arial"/>
                <a:ea typeface="微软雅黑"/>
                <a:cs typeface="+mn-cs"/>
              </a:rPr>
              <a:t>state-of-the-art methods</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框 7">
            <a:extLst>
              <a:ext uri="{FF2B5EF4-FFF2-40B4-BE49-F238E27FC236}">
                <a16:creationId xmlns="" xmlns:a16="http://schemas.microsoft.com/office/drawing/2014/main" id="{05F41441-EF5C-463B-A58E-78D2F0D15E89}"/>
              </a:ext>
            </a:extLst>
          </p:cNvPr>
          <p:cNvSpPr txBox="1"/>
          <p:nvPr/>
        </p:nvSpPr>
        <p:spPr>
          <a:xfrm>
            <a:off x="669924" y="4827584"/>
            <a:ext cx="2383669" cy="40011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a:ea typeface="微软雅黑"/>
                <a:cs typeface="+mn-cs"/>
              </a:rPr>
              <a:t>5.Ablation Study</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0" name="文本框 9">
            <a:extLst>
              <a:ext uri="{FF2B5EF4-FFF2-40B4-BE49-F238E27FC236}">
                <a16:creationId xmlns="" xmlns:a16="http://schemas.microsoft.com/office/drawing/2014/main" id="{D0BAFE2F-97C9-4448-8F28-5B4FB0EB9982}"/>
              </a:ext>
            </a:extLst>
          </p:cNvPr>
          <p:cNvSpPr txBox="1"/>
          <p:nvPr/>
        </p:nvSpPr>
        <p:spPr>
          <a:xfrm>
            <a:off x="669924" y="4236728"/>
            <a:ext cx="3481431"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defRPr/>
            </a:pPr>
            <a:r>
              <a:rPr kumimoji="0" lang="en-US" altLang="zh-CN" sz="2000" b="0" i="0" u="none" strike="noStrike" kern="1200" cap="none" spc="0" normalizeH="0" baseline="0" noProof="0" dirty="0">
                <a:ln>
                  <a:noFill/>
                </a:ln>
                <a:solidFill>
                  <a:srgbClr val="FFFFFF"/>
                </a:solidFill>
                <a:effectLst/>
                <a:uLnTx/>
                <a:uFillTx/>
                <a:latin typeface="Arial"/>
                <a:ea typeface="微软雅黑"/>
                <a:cs typeface="+mn-cs"/>
              </a:rPr>
              <a:t>3.</a:t>
            </a:r>
            <a:r>
              <a:rPr kumimoji="0" lang="zh-CN" altLang="en-US" sz="2000" b="0" i="0" u="none" strike="noStrike" kern="1200" cap="none" spc="0" normalizeH="0" baseline="0" noProof="0" dirty="0">
                <a:ln>
                  <a:noFill/>
                </a:ln>
                <a:solidFill>
                  <a:srgbClr val="FFFFFF"/>
                </a:solidFill>
                <a:effectLst/>
                <a:uLnTx/>
                <a:uFillTx/>
                <a:latin typeface="Arial"/>
                <a:ea typeface="微软雅黑"/>
                <a:cs typeface="+mn-cs"/>
              </a:rPr>
              <a:t> </a:t>
            </a:r>
            <a:r>
              <a:rPr lang="en-US" altLang="zh-CN" sz="2000" dirty="0" smtClean="0"/>
              <a:t>Feature-sharing  </a:t>
            </a:r>
            <a:r>
              <a:rPr lang="en-US" altLang="zh-CN" sz="2000" dirty="0"/>
              <a:t>Networks</a:t>
            </a:r>
            <a:endParaRPr kumimoji="0" lang="zh-CN" altLang="en-US" sz="2000" b="0"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46503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标题 4">
            <a:extLst>
              <a:ext uri="{FF2B5EF4-FFF2-40B4-BE49-F238E27FC236}">
                <a16:creationId xmlns="" xmlns:a16="http://schemas.microsoft.com/office/drawing/2014/main" id="{E1D53985-03AC-4DB8-9B3E-9797E7CE794C}"/>
              </a:ext>
            </a:extLst>
          </p:cNvPr>
          <p:cNvSpPr>
            <a:spLocks noGrp="1"/>
          </p:cNvSpPr>
          <p:nvPr>
            <p:ph type="title"/>
          </p:nvPr>
        </p:nvSpPr>
        <p:spPr>
          <a:xfrm>
            <a:off x="677861" y="0"/>
            <a:ext cx="11095725" cy="1028699"/>
          </a:xfrm>
        </p:spPr>
        <p:txBody>
          <a:bodyPr/>
          <a:lstStyle/>
          <a:p>
            <a:r>
              <a:rPr lang="en-US" altLang="zh-CN" dirty="0" smtClean="0"/>
              <a:t>Feature-sharing Generative </a:t>
            </a:r>
            <a:r>
              <a:rPr lang="en-US" altLang="zh-CN" dirty="0"/>
              <a:t>Adversarial </a:t>
            </a:r>
            <a:r>
              <a:rPr lang="en-US" altLang="zh-CN" dirty="0" smtClean="0"/>
              <a:t>Networks(</a:t>
            </a:r>
            <a:r>
              <a:rPr lang="en-US" altLang="zh-CN" dirty="0" err="1" smtClean="0"/>
              <a:t>Fs</a:t>
            </a:r>
            <a:r>
              <a:rPr lang="en-US" altLang="zh-CN" dirty="0" smtClean="0"/>
              <a:t>-SRGAN</a:t>
            </a:r>
            <a:r>
              <a:rPr lang="en-US" altLang="zh-CN" dirty="0"/>
              <a:t>)</a:t>
            </a:r>
            <a:endParaRPr lang="zh-CN" altLang="en-US" dirty="0"/>
          </a:p>
        </p:txBody>
      </p:sp>
      <p:sp>
        <p:nvSpPr>
          <p:cNvPr id="50" name="灯片编号占位符 3">
            <a:extLst>
              <a:ext uri="{FF2B5EF4-FFF2-40B4-BE49-F238E27FC236}">
                <a16:creationId xmlns="" xmlns:a16="http://schemas.microsoft.com/office/drawing/2014/main" id="{C9C63EB8-CDC7-4739-8B28-90C13079CB33}"/>
              </a:ext>
            </a:extLst>
          </p:cNvPr>
          <p:cNvSpPr>
            <a:spLocks noGrp="1"/>
          </p:cNvSpPr>
          <p:nvPr>
            <p:ph type="sldNum" sz="quarter" idx="12"/>
          </p:nvPr>
        </p:nvSpPr>
        <p:spPr>
          <a:xfrm>
            <a:off x="8610599" y="6235700"/>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91" y="1230993"/>
            <a:ext cx="10988675" cy="55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33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76325"/>
            <a:ext cx="12189805" cy="511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a:extLst>
              <a:ext uri="{FF2B5EF4-FFF2-40B4-BE49-F238E27FC236}">
                <a16:creationId xmlns="" xmlns:a16="http://schemas.microsoft.com/office/drawing/2014/main" id="{1DBE1D6E-DAB2-4F01-BBD2-B1174542917C}"/>
              </a:ext>
            </a:extLst>
          </p:cNvPr>
          <p:cNvSpPr txBox="1">
            <a:spLocks/>
          </p:cNvSpPr>
          <p:nvPr/>
        </p:nvSpPr>
        <p:spPr>
          <a:xfrm>
            <a:off x="527049" y="339759"/>
            <a:ext cx="10850563" cy="612781"/>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smtClean="0"/>
              <a:t>Visual Comparison of </a:t>
            </a:r>
            <a:r>
              <a:rPr lang="en-US" altLang="zh-CN" dirty="0" err="1" smtClean="0"/>
              <a:t>Fs</a:t>
            </a:r>
            <a:r>
              <a:rPr lang="en-US" altLang="zh-CN" dirty="0" smtClean="0"/>
              <a:t>-SRGAN</a:t>
            </a:r>
            <a:endParaRPr lang="zh-CN" altLang="en-US" dirty="0"/>
          </a:p>
        </p:txBody>
      </p:sp>
    </p:spTree>
    <p:extLst>
      <p:ext uri="{BB962C8B-B14F-4D97-AF65-F5344CB8AC3E}">
        <p14:creationId xmlns:p14="http://schemas.microsoft.com/office/powerpoint/2010/main" val="344391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a:xfrm>
            <a:off x="527049" y="339759"/>
            <a:ext cx="10850563" cy="612781"/>
          </a:xfrm>
        </p:spPr>
        <p:txBody>
          <a:bodyPr/>
          <a:lstStyle/>
          <a:p>
            <a:r>
              <a:rPr lang="en-US" altLang="zh-CN" dirty="0"/>
              <a:t>Visual Comparison of </a:t>
            </a:r>
            <a:r>
              <a:rPr lang="en-US" altLang="zh-CN" dirty="0" err="1" smtClean="0"/>
              <a:t>Fs</a:t>
            </a:r>
            <a:r>
              <a:rPr lang="en-US" altLang="zh-CN" dirty="0" smtClean="0"/>
              <a:t>-SRGAN</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02" y="1093561"/>
            <a:ext cx="11901949" cy="536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5929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p:txBody>
          <a:bodyPr/>
          <a:lstStyle/>
          <a:p>
            <a:r>
              <a:rPr lang="en-US" altLang="zh-CN" dirty="0"/>
              <a:t>Ablation Study</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65" y="1122590"/>
            <a:ext cx="11494406" cy="549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35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p:txBody>
          <a:bodyPr/>
          <a:lstStyle/>
          <a:p>
            <a:r>
              <a:rPr lang="en-US" altLang="zh-CN" dirty="0"/>
              <a:t>Ablation Study</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4" name="图片 3">
            <a:extLst>
              <a:ext uri="{FF2B5EF4-FFF2-40B4-BE49-F238E27FC236}">
                <a16:creationId xmlns="" xmlns:a16="http://schemas.microsoft.com/office/drawing/2014/main" id="{2C9A8B95-CE53-4664-98A3-8B95736331FA}"/>
              </a:ext>
            </a:extLst>
          </p:cNvPr>
          <p:cNvPicPr>
            <a:picLocks noChangeAspect="1"/>
          </p:cNvPicPr>
          <p:nvPr/>
        </p:nvPicPr>
        <p:blipFill>
          <a:blip r:embed="rId3"/>
          <a:stretch>
            <a:fillRect/>
          </a:stretch>
        </p:blipFill>
        <p:spPr>
          <a:xfrm>
            <a:off x="1514474" y="1086793"/>
            <a:ext cx="7742929" cy="5564826"/>
          </a:xfrm>
          <a:prstGeom prst="rect">
            <a:avLst/>
          </a:prstGeom>
        </p:spPr>
      </p:pic>
    </p:spTree>
    <p:extLst>
      <p:ext uri="{BB962C8B-B14F-4D97-AF65-F5344CB8AC3E}">
        <p14:creationId xmlns:p14="http://schemas.microsoft.com/office/powerpoint/2010/main" val="128479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245" y="703150"/>
            <a:ext cx="7546179" cy="586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69924" y="-239491"/>
            <a:ext cx="10850563" cy="1028699"/>
          </a:xfrm>
        </p:spPr>
        <p:txBody>
          <a:bodyPr/>
          <a:lstStyle/>
          <a:p>
            <a:r>
              <a:rPr lang="en-US" altLang="zh-CN" dirty="0" smtClean="0"/>
              <a:t>Change of  PI value  </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15</a:t>
            </a:fld>
            <a:endParaRPr lang="zh-CN" altLang="en-US"/>
          </a:p>
        </p:txBody>
      </p:sp>
    </p:spTree>
    <p:extLst>
      <p:ext uri="{BB962C8B-B14F-4D97-AF65-F5344CB8AC3E}">
        <p14:creationId xmlns:p14="http://schemas.microsoft.com/office/powerpoint/2010/main" val="413125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a:xfrm>
            <a:off x="218511" y="-357370"/>
            <a:ext cx="10850563" cy="1028699"/>
          </a:xfrm>
        </p:spPr>
        <p:txBody>
          <a:bodyPr/>
          <a:lstStyle/>
          <a:p>
            <a:r>
              <a:rPr lang="en-US" altLang="zh-CN" dirty="0"/>
              <a:t>Quantitative Comparisons</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64" y="639764"/>
            <a:ext cx="7508194" cy="611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57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p:txBody>
          <a:bodyPr/>
          <a:lstStyle/>
          <a:p>
            <a:r>
              <a:rPr lang="en-US" altLang="zh-CN" dirty="0"/>
              <a:t>Object Recognition Performance</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009" y="959918"/>
            <a:ext cx="8931047" cy="5328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5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Recognition Performance</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517" y="1072243"/>
            <a:ext cx="8575811" cy="545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4555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384" t="8889" r="15812" b="17483"/>
          <a:stretch/>
        </p:blipFill>
        <p:spPr>
          <a:xfrm>
            <a:off x="0" y="0"/>
            <a:ext cx="12192000" cy="6858000"/>
          </a:xfrm>
          <a:prstGeom prst="rect">
            <a:avLst/>
          </a:prstGeom>
        </p:spPr>
      </p:pic>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4" name="矩形 3"/>
          <p:cNvSpPr/>
          <p:nvPr/>
        </p:nvSpPr>
        <p:spPr>
          <a:xfrm>
            <a:off x="2547020" y="2194448"/>
            <a:ext cx="6607865" cy="1446550"/>
          </a:xfrm>
          <a:prstGeom prst="rect">
            <a:avLst/>
          </a:prstGeom>
          <a:noFill/>
        </p:spPr>
        <p:txBody>
          <a:bodyPr wrap="square" lIns="91440" tIns="45720" rIns="91440" bIns="45720">
            <a:spAutoFit/>
          </a:bodyPr>
          <a:lstStyle/>
          <a:p>
            <a:pPr algn="ctr"/>
            <a:r>
              <a:rPr lang="en-US" altLang="zh-CN" sz="8800" b="1" cap="none" spc="300" dirty="0" smtClean="0">
                <a:ln w="11430" cmpd="sng">
                  <a:solidFill>
                    <a:schemeClr val="accent1">
                      <a:tint val="10000"/>
                    </a:schemeClr>
                  </a:solidFill>
                  <a:prstDash val="solid"/>
                  <a:miter lim="800000"/>
                </a:ln>
                <a:solidFill>
                  <a:srgbClr val="00B0F0"/>
                </a:solidFill>
                <a:effectLst>
                  <a:glow rad="45500">
                    <a:schemeClr val="accent1">
                      <a:satMod val="220000"/>
                      <a:alpha val="35000"/>
                    </a:schemeClr>
                  </a:glow>
                </a:effectLst>
              </a:rPr>
              <a:t>Thank You</a:t>
            </a:r>
            <a:endParaRPr lang="zh-CN" altLang="en-US" sz="8800" b="1" cap="none" spc="300" dirty="0">
              <a:ln w="11430" cmpd="sng">
                <a:solidFill>
                  <a:schemeClr val="accent1">
                    <a:tint val="10000"/>
                  </a:schemeClr>
                </a:solidFill>
                <a:prstDash val="solid"/>
                <a:miter lim="800000"/>
              </a:ln>
              <a:solidFill>
                <a:srgbClr val="00B0F0"/>
              </a:solidFill>
              <a:effectLst>
                <a:glow rad="45500">
                  <a:schemeClr val="accent1">
                    <a:satMod val="220000"/>
                    <a:alpha val="35000"/>
                  </a:schemeClr>
                </a:glow>
              </a:effectLst>
            </a:endParaRPr>
          </a:p>
        </p:txBody>
      </p:sp>
    </p:spTree>
    <p:extLst>
      <p:ext uri="{BB962C8B-B14F-4D97-AF65-F5344CB8AC3E}">
        <p14:creationId xmlns:p14="http://schemas.microsoft.com/office/powerpoint/2010/main" val="179523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a:extLst>
              <a:ext uri="{FF2B5EF4-FFF2-40B4-BE49-F238E27FC236}">
                <a16:creationId xmlns="" xmlns:a16="http://schemas.microsoft.com/office/drawing/2014/main" id="{16EF74A2-964F-4024-AA39-4817E11BA4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7" name="标题 4">
            <a:extLst>
              <a:ext uri="{FF2B5EF4-FFF2-40B4-BE49-F238E27FC236}">
                <a16:creationId xmlns="" xmlns:a16="http://schemas.microsoft.com/office/drawing/2014/main" id="{538C6FA1-28FE-4070-BBD5-17881765BF86}"/>
              </a:ext>
            </a:extLst>
          </p:cNvPr>
          <p:cNvSpPr txBox="1">
            <a:spLocks/>
          </p:cNvSpPr>
          <p:nvPr/>
        </p:nvSpPr>
        <p:spPr>
          <a:xfrm>
            <a:off x="333374" y="-173599"/>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j-cs"/>
              </a:rPr>
              <a:t>Motivation</a:t>
            </a:r>
            <a:endParaRPr kumimoji="0" lang="zh-CN" altLang="en-US" sz="2800" b="1" i="0" u="none" strike="noStrike" kern="1200" cap="none" spc="0" normalizeH="0" baseline="0" noProof="0" dirty="0">
              <a:ln>
                <a:noFill/>
              </a:ln>
              <a:solidFill>
                <a:srgbClr val="000000"/>
              </a:solidFill>
              <a:effectLst/>
              <a:uLnTx/>
              <a:uFillTx/>
              <a:latin typeface="Arial"/>
              <a:ea typeface="微软雅黑"/>
              <a:cs typeface="+mj-cs"/>
            </a:endParaRPr>
          </a:p>
        </p:txBody>
      </p:sp>
      <p:pic>
        <p:nvPicPr>
          <p:cNvPr id="8" name="内容占位符 6">
            <a:extLst>
              <a:ext uri="{FF2B5EF4-FFF2-40B4-BE49-F238E27FC236}">
                <a16:creationId xmlns="" xmlns:a16="http://schemas.microsoft.com/office/drawing/2014/main" id="{487D07B1-E41D-43A9-BAB5-62BF05332530}"/>
              </a:ext>
            </a:extLst>
          </p:cNvPr>
          <p:cNvPicPr>
            <a:picLocks noChangeAspect="1"/>
          </p:cNvPicPr>
          <p:nvPr/>
        </p:nvPicPr>
        <p:blipFill>
          <a:blip r:embed="rId3"/>
          <a:stretch>
            <a:fillRect/>
          </a:stretch>
        </p:blipFill>
        <p:spPr>
          <a:xfrm>
            <a:off x="10058" y="1698972"/>
            <a:ext cx="12138000" cy="4536728"/>
          </a:xfrm>
          <a:prstGeom prst="rect">
            <a:avLst/>
          </a:prstGeom>
        </p:spPr>
      </p:pic>
      <p:sp>
        <p:nvSpPr>
          <p:cNvPr id="9" name="灯片编号占位符 3">
            <a:extLst>
              <a:ext uri="{FF2B5EF4-FFF2-40B4-BE49-F238E27FC236}">
                <a16:creationId xmlns="" xmlns:a16="http://schemas.microsoft.com/office/drawing/2014/main" id="{7658DA89-5DB2-418F-BDDB-E0D112726349}"/>
              </a:ext>
            </a:extLst>
          </p:cNvPr>
          <p:cNvSpPr txBox="1">
            <a:spLocks/>
          </p:cNvSpPr>
          <p:nvPr/>
        </p:nvSpPr>
        <p:spPr>
          <a:xfrm>
            <a:off x="8610599" y="62357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10" name="文本框 9">
            <a:extLst>
              <a:ext uri="{FF2B5EF4-FFF2-40B4-BE49-F238E27FC236}">
                <a16:creationId xmlns="" xmlns:a16="http://schemas.microsoft.com/office/drawing/2014/main" id="{4A88F620-5978-4D77-A319-15AAB3945BAC}"/>
              </a:ext>
            </a:extLst>
          </p:cNvPr>
          <p:cNvSpPr txBox="1"/>
          <p:nvPr/>
        </p:nvSpPr>
        <p:spPr>
          <a:xfrm>
            <a:off x="358775" y="855100"/>
            <a:ext cx="10220325"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Images produced by the MSE-based SISR neural </a:t>
            </a:r>
            <a:r>
              <a:rPr lang="en-US" altLang="zh-CN" sz="2000" dirty="0" smtClean="0">
                <a:solidFill>
                  <a:srgbClr val="000000"/>
                </a:solidFill>
                <a:latin typeface="Arial"/>
                <a:ea typeface="微软雅黑"/>
              </a:rPr>
              <a:t>networks </a:t>
            </a:r>
            <a:r>
              <a:rPr kumimoji="0" lang="en-US" altLang="zh-CN" sz="2000" b="0" i="0" u="none" strike="noStrike" kern="1200" cap="none" spc="0" normalizeH="0" baseline="0" noProof="0" dirty="0" smtClean="0">
                <a:ln>
                  <a:noFill/>
                </a:ln>
                <a:solidFill>
                  <a:srgbClr val="000000"/>
                </a:solidFill>
                <a:effectLst/>
                <a:uLnTx/>
                <a:uFillTx/>
                <a:latin typeface="Arial"/>
                <a:ea typeface="微软雅黑"/>
                <a:cs typeface="+mn-cs"/>
              </a:rPr>
              <a:t>are </a:t>
            </a:r>
            <a:r>
              <a:rPr kumimoji="0" lang="en-US" altLang="zh-CN" sz="2400" b="0" i="0" u="none" strike="noStrike" kern="1200" cap="none" spc="0" normalizeH="0" baseline="0" noProof="0" dirty="0">
                <a:ln>
                  <a:noFill/>
                </a:ln>
                <a:solidFill>
                  <a:srgbClr val="FF0000"/>
                </a:solidFill>
                <a:effectLst/>
                <a:uLnTx/>
                <a:uFillTx/>
                <a:latin typeface="Arial"/>
                <a:ea typeface="微软雅黑"/>
                <a:cs typeface="+mn-cs"/>
              </a:rPr>
              <a:t>over-smoothed</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and </a:t>
            </a:r>
            <a:r>
              <a:rPr kumimoji="0" lang="en-US" altLang="zh-CN" sz="2800" b="0" i="0" u="none" strike="noStrike" kern="1200" cap="none" spc="0" normalizeH="0" baseline="0" noProof="0" dirty="0" smtClean="0">
                <a:ln>
                  <a:noFill/>
                </a:ln>
                <a:solidFill>
                  <a:srgbClr val="FF0000"/>
                </a:solidFill>
                <a:effectLst/>
                <a:uLnTx/>
                <a:uFillTx/>
                <a:latin typeface="Arial"/>
                <a:ea typeface="微软雅黑"/>
                <a:cs typeface="+mn-cs"/>
              </a:rPr>
              <a:t>blurry</a:t>
            </a:r>
            <a:r>
              <a:rPr kumimoji="0" lang="en-US" altLang="zh-CN" sz="2000" b="0" i="0" u="none" strike="noStrike" kern="1200" cap="none" spc="0" normalizeH="0" baseline="0" noProof="0" dirty="0" smtClean="0">
                <a:ln>
                  <a:noFill/>
                </a:ln>
                <a:solidFill>
                  <a:srgbClr val="000000"/>
                </a:solidFill>
                <a:effectLst/>
                <a:uLnTx/>
                <a:uFillTx/>
                <a:latin typeface="Arial"/>
                <a:ea typeface="微软雅黑"/>
                <a:cs typeface="+mn-cs"/>
              </a:rPr>
              <a:t> </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due to lack of high-frequency details </a:t>
            </a:r>
            <a:endParaRPr kumimoji="0" lang="zh-CN" altLang="en-US" sz="20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194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标题 4">
            <a:extLst>
              <a:ext uri="{FF2B5EF4-FFF2-40B4-BE49-F238E27FC236}">
                <a16:creationId xmlns="" xmlns:a16="http://schemas.microsoft.com/office/drawing/2014/main" id="{EF1A3971-74CD-4641-9BD9-9B23697C8706}"/>
              </a:ext>
            </a:extLst>
          </p:cNvPr>
          <p:cNvSpPr>
            <a:spLocks noGrp="1"/>
          </p:cNvSpPr>
          <p:nvPr>
            <p:ph type="title"/>
          </p:nvPr>
        </p:nvSpPr>
        <p:spPr>
          <a:xfrm>
            <a:off x="669924" y="-185061"/>
            <a:ext cx="10850563" cy="1028699"/>
          </a:xfrm>
        </p:spPr>
        <p:txBody>
          <a:bodyPr/>
          <a:lstStyle/>
          <a:p>
            <a:r>
              <a:rPr lang="en-US" altLang="zh-CN" dirty="0"/>
              <a:t>Generative Adversarial </a:t>
            </a:r>
            <a:r>
              <a:rPr lang="en-US" altLang="zh-CN" dirty="0" smtClean="0"/>
              <a:t>Networks </a:t>
            </a:r>
            <a:endParaRPr lang="zh-CN" altLang="en-US" dirty="0"/>
          </a:p>
        </p:txBody>
      </p:sp>
      <p:sp>
        <p:nvSpPr>
          <p:cNvPr id="12" name="灯片编号占位符 3">
            <a:extLst>
              <a:ext uri="{FF2B5EF4-FFF2-40B4-BE49-F238E27FC236}">
                <a16:creationId xmlns="" xmlns:a16="http://schemas.microsoft.com/office/drawing/2014/main" id="{1D9BA84F-F536-4219-BCBA-F751E0749252}"/>
              </a:ext>
            </a:extLst>
          </p:cNvPr>
          <p:cNvSpPr>
            <a:spLocks noGrp="1"/>
          </p:cNvSpPr>
          <p:nvPr>
            <p:ph type="sldNum" sz="quarter" idx="12"/>
          </p:nvPr>
        </p:nvSpPr>
        <p:spPr>
          <a:xfrm>
            <a:off x="8610599" y="6235700"/>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2" name="图片 1">
            <a:extLst>
              <a:ext uri="{FF2B5EF4-FFF2-40B4-BE49-F238E27FC236}">
                <a16:creationId xmlns="" xmlns:a16="http://schemas.microsoft.com/office/drawing/2014/main" id="{06D38930-3986-40B6-BE10-8EB95BE7AA9C}"/>
              </a:ext>
            </a:extLst>
          </p:cNvPr>
          <p:cNvPicPr>
            <a:picLocks noChangeAspect="1"/>
          </p:cNvPicPr>
          <p:nvPr/>
        </p:nvPicPr>
        <p:blipFill>
          <a:blip r:embed="rId3"/>
          <a:stretch>
            <a:fillRect/>
          </a:stretch>
        </p:blipFill>
        <p:spPr>
          <a:xfrm>
            <a:off x="2281696" y="1409699"/>
            <a:ext cx="7361905" cy="5038095"/>
          </a:xfrm>
          <a:prstGeom prst="rect">
            <a:avLst/>
          </a:prstGeom>
        </p:spPr>
      </p:pic>
      <p:sp>
        <p:nvSpPr>
          <p:cNvPr id="3" name="TextBox 2"/>
          <p:cNvSpPr txBox="1"/>
          <p:nvPr/>
        </p:nvSpPr>
        <p:spPr>
          <a:xfrm>
            <a:off x="783768" y="1034142"/>
            <a:ext cx="10854253" cy="369332"/>
          </a:xfrm>
          <a:prstGeom prst="rect">
            <a:avLst/>
          </a:prstGeom>
          <a:noFill/>
        </p:spPr>
        <p:txBody>
          <a:bodyPr wrap="none" rtlCol="0">
            <a:spAutoFit/>
          </a:bodyPr>
          <a:lstStyle/>
          <a:p>
            <a:r>
              <a:rPr lang="en-US" altLang="zh-CN" dirty="0" smtClean="0"/>
              <a:t>GAN is used to shrunk the gap between the </a:t>
            </a:r>
            <a:r>
              <a:rPr lang="en-US" altLang="zh-CN" dirty="0"/>
              <a:t>distribution of generated image and that of </a:t>
            </a:r>
            <a:r>
              <a:rPr lang="en-US" altLang="zh-CN" dirty="0" smtClean="0"/>
              <a:t>the ground truth. </a:t>
            </a:r>
            <a:endParaRPr lang="zh-CN" altLang="en-US" dirty="0"/>
          </a:p>
        </p:txBody>
      </p:sp>
    </p:spTree>
    <p:extLst>
      <p:ext uri="{BB962C8B-B14F-4D97-AF65-F5344CB8AC3E}">
        <p14:creationId xmlns:p14="http://schemas.microsoft.com/office/powerpoint/2010/main" val="311741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4">
            <a:extLst>
              <a:ext uri="{FF2B5EF4-FFF2-40B4-BE49-F238E27FC236}">
                <a16:creationId xmlns="" xmlns:a16="http://schemas.microsoft.com/office/drawing/2014/main" id="{74D66091-7D33-4489-BEFE-E803545B2313}"/>
              </a:ext>
            </a:extLst>
          </p:cNvPr>
          <p:cNvSpPr txBox="1">
            <a:spLocks/>
          </p:cNvSpPr>
          <p:nvPr/>
        </p:nvSpPr>
        <p:spPr>
          <a:xfrm>
            <a:off x="568324" y="-152400"/>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lvl="0">
              <a:defRPr/>
            </a:pPr>
            <a:r>
              <a:rPr lang="en-US" altLang="zh-CN" dirty="0"/>
              <a:t>Generative Adversarial Networks</a:t>
            </a:r>
            <a:endParaRPr kumimoji="0" lang="zh-CN" altLang="en-US" sz="2800" b="1" i="0" u="none" strike="noStrike" kern="1200" cap="none" spc="0" normalizeH="0" baseline="0" noProof="0" dirty="0">
              <a:ln>
                <a:noFill/>
              </a:ln>
              <a:solidFill>
                <a:srgbClr val="000000"/>
              </a:solidFill>
              <a:effectLst/>
              <a:uLnTx/>
              <a:uFillTx/>
              <a:latin typeface="Arial"/>
              <a:ea typeface="微软雅黑"/>
              <a:cs typeface="+mj-cs"/>
            </a:endParaRPr>
          </a:p>
        </p:txBody>
      </p:sp>
      <p:sp>
        <p:nvSpPr>
          <p:cNvPr id="9" name="灯片编号占位符 3">
            <a:extLst>
              <a:ext uri="{FF2B5EF4-FFF2-40B4-BE49-F238E27FC236}">
                <a16:creationId xmlns="" xmlns:a16="http://schemas.microsoft.com/office/drawing/2014/main" id="{39EA9D01-F77B-43FE-B774-B2A4A973316F}"/>
              </a:ext>
            </a:extLst>
          </p:cNvPr>
          <p:cNvSpPr>
            <a:spLocks noGrp="1"/>
          </p:cNvSpPr>
          <p:nvPr>
            <p:ph type="sldNum" sz="quarter" idx="12"/>
          </p:nvPr>
        </p:nvSpPr>
        <p:spPr>
          <a:xfrm>
            <a:off x="8610599" y="6235700"/>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4" name="图片 3">
            <a:extLst>
              <a:ext uri="{FF2B5EF4-FFF2-40B4-BE49-F238E27FC236}">
                <a16:creationId xmlns="" xmlns:a16="http://schemas.microsoft.com/office/drawing/2014/main" id="{6D9C6B0F-D92A-48D3-A569-3031EE4FDD5B}"/>
              </a:ext>
            </a:extLst>
          </p:cNvPr>
          <p:cNvPicPr>
            <a:picLocks noChangeAspect="1"/>
          </p:cNvPicPr>
          <p:nvPr/>
        </p:nvPicPr>
        <p:blipFill>
          <a:blip r:embed="rId3"/>
          <a:stretch>
            <a:fillRect/>
          </a:stretch>
        </p:blipFill>
        <p:spPr>
          <a:xfrm>
            <a:off x="998534" y="967706"/>
            <a:ext cx="10850564" cy="652383"/>
          </a:xfrm>
          <a:prstGeom prst="rect">
            <a:avLst/>
          </a:prstGeom>
        </p:spPr>
      </p:pic>
      <p:pic>
        <p:nvPicPr>
          <p:cNvPr id="2" name="图片 1">
            <a:extLst>
              <a:ext uri="{FF2B5EF4-FFF2-40B4-BE49-F238E27FC236}">
                <a16:creationId xmlns="" xmlns:a16="http://schemas.microsoft.com/office/drawing/2014/main" id="{923FAC40-E4E8-4237-A96F-E0A3F36BBE80}"/>
              </a:ext>
            </a:extLst>
          </p:cNvPr>
          <p:cNvPicPr>
            <a:picLocks noChangeAspect="1"/>
          </p:cNvPicPr>
          <p:nvPr/>
        </p:nvPicPr>
        <p:blipFill>
          <a:blip r:embed="rId4"/>
          <a:stretch>
            <a:fillRect/>
          </a:stretch>
        </p:blipFill>
        <p:spPr>
          <a:xfrm>
            <a:off x="1997431" y="1597764"/>
            <a:ext cx="8852770" cy="5260236"/>
          </a:xfrm>
          <a:prstGeom prst="rect">
            <a:avLst/>
          </a:prstGeom>
        </p:spPr>
      </p:pic>
    </p:spTree>
    <p:extLst>
      <p:ext uri="{BB962C8B-B14F-4D97-AF65-F5344CB8AC3E}">
        <p14:creationId xmlns:p14="http://schemas.microsoft.com/office/powerpoint/2010/main" val="3078370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58" y="1727027"/>
            <a:ext cx="9612102" cy="513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4">
            <a:extLst>
              <a:ext uri="{FF2B5EF4-FFF2-40B4-BE49-F238E27FC236}">
                <a16:creationId xmlns="" xmlns:a16="http://schemas.microsoft.com/office/drawing/2014/main" id="{22902870-248A-412E-BB48-A24B389DABF4}"/>
              </a:ext>
            </a:extLst>
          </p:cNvPr>
          <p:cNvSpPr>
            <a:spLocks noGrp="1"/>
          </p:cNvSpPr>
          <p:nvPr>
            <p:ph type="title"/>
          </p:nvPr>
        </p:nvSpPr>
        <p:spPr>
          <a:xfrm>
            <a:off x="365124" y="-108860"/>
            <a:ext cx="8674101" cy="1028699"/>
          </a:xfrm>
        </p:spPr>
        <p:txBody>
          <a:bodyPr/>
          <a:lstStyle/>
          <a:p>
            <a:r>
              <a:rPr lang="en-US" altLang="zh-CN" dirty="0"/>
              <a:t>Fine-grained Attention Generative Adversarial Networks</a:t>
            </a:r>
            <a:r>
              <a:rPr lang="zh-CN" altLang="en-US" dirty="0"/>
              <a:t>（</a:t>
            </a:r>
            <a:r>
              <a:rPr lang="en-US" altLang="zh-CN" dirty="0"/>
              <a:t>FASRGAN</a:t>
            </a:r>
            <a:r>
              <a:rPr lang="zh-CN" altLang="en-US" dirty="0"/>
              <a:t>）</a:t>
            </a:r>
          </a:p>
        </p:txBody>
      </p:sp>
      <p:sp>
        <p:nvSpPr>
          <p:cNvPr id="7" name="灯片编号占位符 3">
            <a:extLst>
              <a:ext uri="{FF2B5EF4-FFF2-40B4-BE49-F238E27FC236}">
                <a16:creationId xmlns="" xmlns:a16="http://schemas.microsoft.com/office/drawing/2014/main" id="{59F50E2C-C06A-4A81-BC56-A8CFF47115DB}"/>
              </a:ext>
            </a:extLst>
          </p:cNvPr>
          <p:cNvSpPr>
            <a:spLocks noGrp="1"/>
          </p:cNvSpPr>
          <p:nvPr>
            <p:ph type="sldNum" sz="quarter" idx="12"/>
          </p:nvPr>
        </p:nvSpPr>
        <p:spPr>
          <a:xfrm>
            <a:off x="8610599" y="6235700"/>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12" name="图片 11">
            <a:extLst>
              <a:ext uri="{FF2B5EF4-FFF2-40B4-BE49-F238E27FC236}">
                <a16:creationId xmlns="" xmlns:a16="http://schemas.microsoft.com/office/drawing/2014/main" id="{B0C34BAA-B17E-4F25-BD64-8B1030B2D97B}"/>
              </a:ext>
            </a:extLst>
          </p:cNvPr>
          <p:cNvPicPr>
            <a:picLocks noChangeAspect="1"/>
          </p:cNvPicPr>
          <p:nvPr/>
        </p:nvPicPr>
        <p:blipFill>
          <a:blip r:embed="rId4"/>
          <a:stretch>
            <a:fillRect/>
          </a:stretch>
        </p:blipFill>
        <p:spPr>
          <a:xfrm>
            <a:off x="365123" y="810982"/>
            <a:ext cx="11173733" cy="916045"/>
          </a:xfrm>
          <a:prstGeom prst="rect">
            <a:avLst/>
          </a:prstGeom>
        </p:spPr>
      </p:pic>
    </p:spTree>
    <p:extLst>
      <p:ext uri="{BB962C8B-B14F-4D97-AF65-F5344CB8AC3E}">
        <p14:creationId xmlns:p14="http://schemas.microsoft.com/office/powerpoint/2010/main" val="2860692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Setting </a:t>
            </a:r>
            <a:endParaRPr lang="zh-CN" altLang="en-US" dirty="0"/>
          </a:p>
        </p:txBody>
      </p:sp>
      <p:sp>
        <p:nvSpPr>
          <p:cNvPr id="3" name="灯片编号占位符 2"/>
          <p:cNvSpPr>
            <a:spLocks noGrp="1"/>
          </p:cNvSpPr>
          <p:nvPr>
            <p:ph type="sldNum" sz="quarter" idx="12"/>
          </p:nvPr>
        </p:nvSpPr>
        <p:spPr/>
        <p:txBody>
          <a:bodyPr/>
          <a:lstStyle/>
          <a:p>
            <a:fld id="{5DD3DB80-B894-403A-B48E-6FDC1A72010E}" type="slidenum">
              <a:rPr lang="zh-CN" altLang="en-US" smtClean="0"/>
              <a:pPr/>
              <a:t>6</a:t>
            </a:fld>
            <a:endParaRPr lang="zh-CN" altLang="en-US"/>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 xmlns:a16="http://schemas.microsoft.com/office/drawing/2014/main" id="{8514F76D-06B2-47B8-BB8F-F0DE3C0FC00E}"/>
                  </a:ext>
                </a:extLst>
              </p:cNvPr>
              <p:cNvGraphicFramePr>
                <a:graphicFrameLocks noGrp="1"/>
              </p:cNvGraphicFramePr>
              <p:nvPr>
                <p:extLst>
                  <p:ext uri="{D42A27DB-BD31-4B8C-83A1-F6EECF244321}">
                    <p14:modId xmlns:p14="http://schemas.microsoft.com/office/powerpoint/2010/main" val="2984618252"/>
                  </p:ext>
                </p:extLst>
              </p:nvPr>
            </p:nvGraphicFramePr>
            <p:xfrm>
              <a:off x="1763486" y="1469570"/>
              <a:ext cx="8233731" cy="4764315"/>
            </p:xfrm>
            <a:graphic>
              <a:graphicData uri="http://schemas.openxmlformats.org/drawingml/2006/table">
                <a:tbl>
                  <a:tblPr firstRow="1" bandRow="1">
                    <a:tableStyleId>{F5AB1C69-6EDB-4FF4-983F-18BD219EF322}</a:tableStyleId>
                  </a:tblPr>
                  <a:tblGrid>
                    <a:gridCol w="3727826">
                      <a:extLst>
                        <a:ext uri="{9D8B030D-6E8A-4147-A177-3AD203B41FA5}">
                          <a16:colId xmlns="" xmlns:a16="http://schemas.microsoft.com/office/drawing/2014/main" val="20000"/>
                        </a:ext>
                      </a:extLst>
                    </a:gridCol>
                    <a:gridCol w="4505905">
                      <a:extLst>
                        <a:ext uri="{9D8B030D-6E8A-4147-A177-3AD203B41FA5}">
                          <a16:colId xmlns="" xmlns:a16="http://schemas.microsoft.com/office/drawing/2014/main" val="20001"/>
                        </a:ext>
                      </a:extLst>
                    </a:gridCol>
                  </a:tblGrid>
                  <a:tr h="406018">
                    <a:tc>
                      <a:txBody>
                        <a:bodyPr/>
                        <a:lstStyle/>
                        <a:p>
                          <a:pPr algn="ctr"/>
                          <a:r>
                            <a:rPr lang="en-US" altLang="zh-CN" dirty="0"/>
                            <a:t>Item</a:t>
                          </a:r>
                          <a:endParaRPr lang="zh-CN" altLang="en-US" dirty="0"/>
                        </a:p>
                      </a:txBody>
                      <a:tcPr/>
                    </a:tc>
                    <a:tc>
                      <a:txBody>
                        <a:bodyPr/>
                        <a:lstStyle/>
                        <a:p>
                          <a:pPr algn="ctr"/>
                          <a:r>
                            <a:rPr lang="en-US" altLang="zh-CN" dirty="0"/>
                            <a:t>Detail</a:t>
                          </a:r>
                          <a:endParaRPr lang="zh-CN" altLang="en-US" dirty="0"/>
                        </a:p>
                      </a:txBody>
                      <a:tcPr/>
                    </a:tc>
                    <a:extLst>
                      <a:ext uri="{0D108BD9-81ED-4DB2-BD59-A6C34878D82A}">
                        <a16:rowId xmlns="" xmlns:a16="http://schemas.microsoft.com/office/drawing/2014/main" val="10000"/>
                      </a:ext>
                    </a:extLst>
                  </a:tr>
                  <a:tr h="406018">
                    <a:tc>
                      <a:txBody>
                        <a:bodyPr/>
                        <a:lstStyle/>
                        <a:p>
                          <a:pPr algn="ctr"/>
                          <a:r>
                            <a:rPr lang="en-US" altLang="zh-CN" dirty="0"/>
                            <a:t>Input</a:t>
                          </a:r>
                          <a:r>
                            <a:rPr lang="en-US" altLang="zh-CN" baseline="0" dirty="0"/>
                            <a:t> channels</a:t>
                          </a:r>
                          <a:endParaRPr lang="zh-CN" altLang="en-US" dirty="0"/>
                        </a:p>
                      </a:txBody>
                      <a:tcPr/>
                    </a:tc>
                    <a:tc>
                      <a:txBody>
                        <a:bodyPr/>
                        <a:lstStyle/>
                        <a:p>
                          <a:pPr algn="ctr"/>
                          <a:r>
                            <a:rPr lang="en-US" altLang="zh-CN" dirty="0"/>
                            <a:t>3(RGB)</a:t>
                          </a:r>
                          <a:endParaRPr lang="zh-CN" altLang="en-US" dirty="0"/>
                        </a:p>
                      </a:txBody>
                      <a:tcPr/>
                    </a:tc>
                    <a:extLst>
                      <a:ext uri="{0D108BD9-81ED-4DB2-BD59-A6C34878D82A}">
                        <a16:rowId xmlns="" xmlns:a16="http://schemas.microsoft.com/office/drawing/2014/main" val="10001"/>
                      </a:ext>
                    </a:extLst>
                  </a:tr>
                  <a:tr h="406018">
                    <a:tc>
                      <a:txBody>
                        <a:bodyPr/>
                        <a:lstStyle/>
                        <a:p>
                          <a:pPr algn="ctr"/>
                          <a:r>
                            <a:rPr lang="en-US" altLang="zh-CN" dirty="0"/>
                            <a:t>Training</a:t>
                          </a:r>
                          <a:r>
                            <a:rPr lang="en-US" altLang="zh-CN" baseline="0" dirty="0"/>
                            <a:t> images</a:t>
                          </a:r>
                          <a:endParaRPr lang="zh-CN" altLang="en-US" dirty="0"/>
                        </a:p>
                      </a:txBody>
                      <a:tcPr/>
                    </a:tc>
                    <a:tc>
                      <a:txBody>
                        <a:bodyPr/>
                        <a:lstStyle/>
                        <a:p>
                          <a:pPr algn="ctr"/>
                          <a:r>
                            <a:rPr lang="en-US" altLang="zh-CN" dirty="0"/>
                            <a:t>DIV2K</a:t>
                          </a:r>
                          <a:r>
                            <a:rPr lang="en-US" altLang="zh-CN" baseline="0" dirty="0"/>
                            <a:t> dataset (800)</a:t>
                          </a:r>
                          <a:endParaRPr lang="zh-CN" altLang="en-US" dirty="0"/>
                        </a:p>
                      </a:txBody>
                      <a:tcPr/>
                    </a:tc>
                    <a:extLst>
                      <a:ext uri="{0D108BD9-81ED-4DB2-BD59-A6C34878D82A}">
                        <a16:rowId xmlns="" xmlns:a16="http://schemas.microsoft.com/office/drawing/2014/main" val="10002"/>
                      </a:ext>
                    </a:extLst>
                  </a:tr>
                  <a:tr h="406018">
                    <a:tc>
                      <a:txBody>
                        <a:bodyPr/>
                        <a:lstStyle/>
                        <a:p>
                          <a:pPr algn="ctr"/>
                          <a:r>
                            <a:rPr lang="en-US" altLang="zh-CN" dirty="0"/>
                            <a:t>Patch size</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48 </a:t>
                          </a:r>
                          <a14:m>
                            <m:oMath xmlns:m="http://schemas.openxmlformats.org/officeDocument/2006/math">
                              <m:r>
                                <a:rPr lang="en-US" altLang="zh-CN" sz="1800" b="0" i="1" kern="1200" smtClean="0">
                                  <a:solidFill>
                                    <a:schemeClr val="dk1"/>
                                  </a:solidFill>
                                  <a:effectLst/>
                                  <a:latin typeface="Cambria Math"/>
                                  <a:ea typeface="+mn-ea"/>
                                  <a:cs typeface="+mn-cs"/>
                                </a:rPr>
                                <m:t>×</m:t>
                              </m:r>
                            </m:oMath>
                          </a14:m>
                          <a:r>
                            <a:rPr lang="en-US" altLang="zh-CN" sz="1800" b="0" i="1" kern="1200" dirty="0">
                              <a:solidFill>
                                <a:schemeClr val="dk1"/>
                              </a:solidFill>
                              <a:effectLst/>
                              <a:latin typeface="+mn-lt"/>
                              <a:ea typeface="+mn-ea"/>
                              <a:cs typeface="+mn-cs"/>
                            </a:rPr>
                            <a:t> </a:t>
                          </a:r>
                          <a:r>
                            <a:rPr lang="en-US" altLang="zh-CN" sz="1800" b="0" i="0" kern="1200" dirty="0">
                              <a:solidFill>
                                <a:schemeClr val="dk1"/>
                              </a:solidFill>
                              <a:effectLst/>
                              <a:latin typeface="+mn-lt"/>
                              <a:ea typeface="+mn-ea"/>
                              <a:cs typeface="+mn-cs"/>
                            </a:rPr>
                            <a:t>48</a:t>
                          </a:r>
                          <a:endParaRPr lang="zh-CN" altLang="en-US" dirty="0"/>
                        </a:p>
                      </a:txBody>
                      <a:tcPr/>
                    </a:tc>
                    <a:extLst>
                      <a:ext uri="{0D108BD9-81ED-4DB2-BD59-A6C34878D82A}">
                        <a16:rowId xmlns="" xmlns:a16="http://schemas.microsoft.com/office/drawing/2014/main" val="10003"/>
                      </a:ext>
                    </a:extLst>
                  </a:tr>
                  <a:tr h="406018">
                    <a:tc>
                      <a:txBody>
                        <a:bodyPr/>
                        <a:lstStyle/>
                        <a:p>
                          <a:pPr algn="ctr"/>
                          <a:r>
                            <a:rPr lang="en-US" altLang="zh-CN" dirty="0"/>
                            <a:t>Mini-batch</a:t>
                          </a:r>
                          <a:r>
                            <a:rPr lang="en-US" altLang="zh-CN" baseline="0" dirty="0"/>
                            <a:t> size</a:t>
                          </a:r>
                          <a:endParaRPr lang="zh-CN" altLang="en-US" dirty="0"/>
                        </a:p>
                      </a:txBody>
                      <a:tcPr/>
                    </a:tc>
                    <a:tc>
                      <a:txBody>
                        <a:bodyPr/>
                        <a:lstStyle/>
                        <a:p>
                          <a:pPr algn="ctr"/>
                          <a:r>
                            <a:rPr lang="en-US" altLang="zh-CN" dirty="0"/>
                            <a:t>16</a:t>
                          </a:r>
                          <a:endParaRPr lang="zh-CN" altLang="en-US" dirty="0"/>
                        </a:p>
                      </a:txBody>
                      <a:tcPr/>
                    </a:tc>
                    <a:extLst>
                      <a:ext uri="{0D108BD9-81ED-4DB2-BD59-A6C34878D82A}">
                        <a16:rowId xmlns="" xmlns:a16="http://schemas.microsoft.com/office/drawing/2014/main" val="10004"/>
                      </a:ext>
                    </a:extLst>
                  </a:tr>
                  <a:tr h="704135">
                    <a:tc>
                      <a:txBody>
                        <a:bodyPr/>
                        <a:lstStyle/>
                        <a:p>
                          <a:pPr algn="ctr"/>
                          <a:r>
                            <a:rPr lang="en-US" altLang="zh-CN" dirty="0"/>
                            <a:t>Learning rate</a:t>
                          </a:r>
                          <a:endParaRPr lang="zh-CN" altLang="en-US" dirty="0"/>
                        </a:p>
                      </a:txBody>
                      <a:tcPr/>
                    </a:tc>
                    <a:tc>
                      <a:txBody>
                        <a:bodyPr/>
                        <a:lstStyle/>
                        <a:p>
                          <a:pPr algn="ctr"/>
                          <a14:m>
                            <m:oMath xmlns:m="http://schemas.openxmlformats.org/officeDocument/2006/math">
                              <m:r>
                                <a:rPr lang="en-US" altLang="zh-CN" b="0" i="1" smtClean="0">
                                  <a:latin typeface="Cambria Math"/>
                                </a:rPr>
                                <m:t>1</m:t>
                              </m:r>
                              <m:r>
                                <a:rPr lang="en-US" altLang="zh-CN" b="0" i="1" smtClean="0">
                                  <a:latin typeface="Cambria Math"/>
                                  <a:ea typeface="Cambria Math"/>
                                </a:rPr>
                                <m:t>×</m:t>
                              </m:r>
                              <m:sSup>
                                <m:sSupPr>
                                  <m:ctrlPr>
                                    <a:rPr lang="en-US" altLang="zh-CN" b="0" i="1" smtClean="0">
                                      <a:latin typeface="Cambria Math"/>
                                      <a:ea typeface="Cambria Math"/>
                                    </a:rPr>
                                  </m:ctrlPr>
                                </m:sSupPr>
                                <m:e>
                                  <m:r>
                                    <a:rPr lang="en-US" altLang="zh-CN" b="0" i="1" smtClean="0">
                                      <a:latin typeface="Cambria Math"/>
                                      <a:ea typeface="Cambria Math"/>
                                    </a:rPr>
                                    <m:t>10</m:t>
                                  </m:r>
                                </m:e>
                                <m:sup>
                                  <m:r>
                                    <a:rPr lang="en-US" altLang="zh-CN" b="0" i="1" smtClean="0">
                                      <a:latin typeface="Cambria Math"/>
                                      <a:ea typeface="Cambria Math"/>
                                    </a:rPr>
                                    <m:t>−4</m:t>
                                  </m:r>
                                </m:sup>
                              </m:sSup>
                            </m:oMath>
                          </a14:m>
                          <a:r>
                            <a:rPr lang="en-US" altLang="zh-CN" dirty="0"/>
                            <a:t>, halved at every</a:t>
                          </a:r>
                          <a:r>
                            <a:rPr lang="en-US" altLang="zh-CN" baseline="0" dirty="0"/>
                            <a:t> </a:t>
                          </a:r>
                          <a14:m>
                            <m:oMath xmlns:m="http://schemas.openxmlformats.org/officeDocument/2006/math">
                              <m:r>
                                <a:rPr lang="en-US" altLang="zh-CN" b="0" i="1" baseline="0" smtClean="0">
                                  <a:latin typeface="Cambria Math"/>
                                </a:rPr>
                                <m:t>2</m:t>
                              </m:r>
                              <m:r>
                                <a:rPr lang="en-US" altLang="zh-CN" b="0" i="1" baseline="0" smtClean="0">
                                  <a:latin typeface="Cambria Math"/>
                                  <a:ea typeface="Cambria Math"/>
                                </a:rPr>
                                <m:t>×</m:t>
                              </m:r>
                              <m:sSup>
                                <m:sSupPr>
                                  <m:ctrlPr>
                                    <a:rPr lang="en-US" altLang="zh-CN" b="0" i="1" baseline="0" smtClean="0">
                                      <a:latin typeface="Cambria Math"/>
                                      <a:ea typeface="Cambria Math"/>
                                    </a:rPr>
                                  </m:ctrlPr>
                                </m:sSupPr>
                                <m:e>
                                  <m:r>
                                    <a:rPr lang="en-US" altLang="zh-CN" b="0" i="1" baseline="0" smtClean="0">
                                      <a:latin typeface="Cambria Math"/>
                                      <a:ea typeface="Cambria Math"/>
                                    </a:rPr>
                                    <m:t>10</m:t>
                                  </m:r>
                                </m:e>
                                <m:sup>
                                  <m:r>
                                    <a:rPr lang="en-US" altLang="zh-CN" b="0" i="1" baseline="0" smtClean="0">
                                      <a:latin typeface="Cambria Math"/>
                                      <a:ea typeface="Cambria Math"/>
                                    </a:rPr>
                                    <m:t>5</m:t>
                                  </m:r>
                                </m:sup>
                              </m:sSup>
                            </m:oMath>
                          </a14:m>
                          <a:r>
                            <a:rPr lang="zh-CN" altLang="en-US" dirty="0"/>
                            <a:t> </a:t>
                          </a:r>
                          <a:r>
                            <a:rPr lang="en-US" altLang="zh-CN" dirty="0"/>
                            <a:t>iterations</a:t>
                          </a:r>
                          <a:endParaRPr lang="zh-CN" altLang="en-US" dirty="0"/>
                        </a:p>
                      </a:txBody>
                      <a:tcPr/>
                    </a:tc>
                    <a:extLst>
                      <a:ext uri="{0D108BD9-81ED-4DB2-BD59-A6C34878D82A}">
                        <a16:rowId xmlns="" xmlns:a16="http://schemas.microsoft.com/office/drawing/2014/main" val="10005"/>
                      </a:ext>
                    </a:extLst>
                  </a:tr>
                  <a:tr h="406018">
                    <a:tc>
                      <a:txBody>
                        <a:bodyPr/>
                        <a:lstStyle/>
                        <a:p>
                          <a:pPr algn="ctr"/>
                          <a:r>
                            <a:rPr lang="en-US" altLang="zh-CN" dirty="0"/>
                            <a:t>Data</a:t>
                          </a:r>
                          <a:r>
                            <a:rPr lang="en-US" altLang="zh-CN" baseline="0" dirty="0"/>
                            <a:t> augmentation</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rotation and flips</a:t>
                          </a:r>
                          <a:endParaRPr lang="zh-CN" altLang="en-US" dirty="0"/>
                        </a:p>
                      </a:txBody>
                      <a:tcPr/>
                    </a:tc>
                    <a:extLst>
                      <a:ext uri="{0D108BD9-81ED-4DB2-BD59-A6C34878D82A}">
                        <a16:rowId xmlns="" xmlns:a16="http://schemas.microsoft.com/office/drawing/2014/main" val="10006"/>
                      </a:ext>
                    </a:extLst>
                  </a:tr>
                  <a:tr h="406018">
                    <a:tc>
                      <a:txBody>
                        <a:bodyPr/>
                        <a:lstStyle/>
                        <a:p>
                          <a:pPr algn="ctr"/>
                          <a:r>
                            <a:rPr lang="en-US" altLang="zh-CN" dirty="0"/>
                            <a:t>Optimizer</a:t>
                          </a:r>
                          <a:endParaRPr lang="zh-CN" altLang="en-US" dirty="0"/>
                        </a:p>
                      </a:txBody>
                      <a:tcPr/>
                    </a:tc>
                    <a:tc>
                      <a:txBody>
                        <a:bodyPr/>
                        <a:lstStyle/>
                        <a:p>
                          <a:pPr algn="ctr"/>
                          <a:r>
                            <a:rPr lang="en-US" altLang="zh-CN" dirty="0"/>
                            <a:t>ADAM (</a:t>
                          </a:r>
                          <a14:m>
                            <m:oMath xmlns:m="http://schemas.openxmlformats.org/officeDocument/2006/math">
                              <m:sSub>
                                <m:sSubPr>
                                  <m:ctrlPr>
                                    <a:rPr lang="en-US" altLang="zh-CN" i="1" smtClean="0">
                                      <a:latin typeface="Cambria Math"/>
                                    </a:rPr>
                                  </m:ctrlPr>
                                </m:sSubPr>
                                <m:e>
                                  <m:r>
                                    <a:rPr lang="zh-CN" altLang="en-US" i="1" smtClean="0">
                                      <a:latin typeface="Cambria Math"/>
                                    </a:rPr>
                                    <m:t>𝛽</m:t>
                                  </m:r>
                                </m:e>
                                <m:sub>
                                  <m:r>
                                    <a:rPr lang="en-US" altLang="zh-CN" b="0" i="1" smtClean="0">
                                      <a:latin typeface="Cambria Math"/>
                                    </a:rPr>
                                    <m:t>1</m:t>
                                  </m:r>
                                </m:sub>
                              </m:sSub>
                              <m:r>
                                <a:rPr lang="en-US" altLang="zh-CN" b="0" i="1" smtClean="0">
                                  <a:latin typeface="Cambria Math"/>
                                </a:rPr>
                                <m:t>=0.9 </m:t>
                              </m:r>
                              <m:r>
                                <a:rPr lang="en-US" altLang="zh-CN" b="0" i="1" smtClean="0">
                                  <a:latin typeface="Cambria Math"/>
                                </a:rPr>
                                <m:t>𝑎𝑛𝑑</m:t>
                              </m:r>
                              <m:r>
                                <a:rPr lang="en-US" altLang="zh-CN" b="0" i="1" smtClean="0">
                                  <a:latin typeface="Cambria Math"/>
                                </a:rPr>
                                <m:t> </m:t>
                              </m:r>
                              <m:sSub>
                                <m:sSubPr>
                                  <m:ctrlPr>
                                    <a:rPr lang="en-US" altLang="zh-CN" b="0" i="1" smtClean="0">
                                      <a:latin typeface="Cambria Math"/>
                                    </a:rPr>
                                  </m:ctrlPr>
                                </m:sSubPr>
                                <m:e>
                                  <m:r>
                                    <a:rPr lang="zh-CN" altLang="en-US" b="0" i="1" smtClean="0">
                                      <a:latin typeface="Cambria Math"/>
                                    </a:rPr>
                                    <m:t>𝛽</m:t>
                                  </m:r>
                                </m:e>
                                <m:sub>
                                  <m:r>
                                    <a:rPr lang="en-US" altLang="zh-CN" b="0" i="1" smtClean="0">
                                      <a:latin typeface="Cambria Math"/>
                                    </a:rPr>
                                    <m:t>2</m:t>
                                  </m:r>
                                </m:sub>
                              </m:sSub>
                            </m:oMath>
                          </a14:m>
                          <a:r>
                            <a:rPr lang="en-US" altLang="zh-CN" dirty="0"/>
                            <a:t>=0.999)</a:t>
                          </a:r>
                          <a:endParaRPr lang="zh-CN" altLang="en-US" dirty="0"/>
                        </a:p>
                      </a:txBody>
                      <a:tcPr/>
                    </a:tc>
                    <a:extLst>
                      <a:ext uri="{0D108BD9-81ED-4DB2-BD59-A6C34878D82A}">
                        <a16:rowId xmlns="" xmlns:a16="http://schemas.microsoft.com/office/drawing/2014/main" val="10007"/>
                      </a:ext>
                    </a:extLst>
                  </a:tr>
                  <a:tr h="406018">
                    <a:tc>
                      <a:txBody>
                        <a:bodyPr/>
                        <a:lstStyle/>
                        <a:p>
                          <a:pPr algn="ctr"/>
                          <a:r>
                            <a:rPr lang="en-US" altLang="zh-CN" dirty="0"/>
                            <a:t>Loss function</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𝑙</m:t>
                                    </m:r>
                                  </m:e>
                                  <m:sub>
                                    <m:r>
                                      <a:rPr lang="en-US" altLang="zh-CN" b="0" i="1" smtClean="0">
                                        <a:latin typeface="Cambria Math"/>
                                      </a:rPr>
                                      <m:t>1</m:t>
                                    </m:r>
                                  </m:sub>
                                </m:sSub>
                              </m:oMath>
                            </m:oMathPara>
                          </a14:m>
                          <a:endParaRPr lang="zh-CN" altLang="en-US" dirty="0"/>
                        </a:p>
                      </a:txBody>
                      <a:tcPr/>
                    </a:tc>
                    <a:extLst>
                      <a:ext uri="{0D108BD9-81ED-4DB2-BD59-A6C34878D82A}">
                        <a16:rowId xmlns="" xmlns:a16="http://schemas.microsoft.com/office/drawing/2014/main" val="10008"/>
                      </a:ext>
                    </a:extLst>
                  </a:tr>
                  <a:tr h="406018">
                    <a:tc>
                      <a:txBody>
                        <a:bodyPr/>
                        <a:lstStyle/>
                        <a:p>
                          <a:pPr algn="ctr"/>
                          <a:r>
                            <a:rPr lang="en-US" altLang="zh-CN" dirty="0"/>
                            <a:t>Implementation</a:t>
                          </a:r>
                          <a:endParaRPr lang="zh-CN" altLang="en-US" dirty="0"/>
                        </a:p>
                      </a:txBody>
                      <a:tcPr/>
                    </a:tc>
                    <a:tc>
                      <a:txBody>
                        <a:bodyPr/>
                        <a:lstStyle/>
                        <a:p>
                          <a:pPr algn="ctr"/>
                          <a:r>
                            <a:rPr lang="en-US" altLang="zh-CN" sz="1800" b="0" i="0" kern="1200" dirty="0" err="1">
                              <a:solidFill>
                                <a:schemeClr val="dk1"/>
                              </a:solidFill>
                              <a:effectLst/>
                              <a:latin typeface="+mn-lt"/>
                              <a:ea typeface="+mn-ea"/>
                              <a:cs typeface="+mn-cs"/>
                            </a:rPr>
                            <a:t>Pytorch</a:t>
                          </a:r>
                          <a:r>
                            <a:rPr lang="en-US" altLang="zh-CN" dirty="0"/>
                            <a:t> </a:t>
                          </a:r>
                          <a:r>
                            <a:rPr lang="en-US" altLang="zh-CN" baseline="0" dirty="0"/>
                            <a:t> with </a:t>
                          </a:r>
                          <a:r>
                            <a:rPr lang="en-US" altLang="zh-CN" sz="1800" b="0" i="0" kern="1200" dirty="0">
                              <a:solidFill>
                                <a:schemeClr val="dk1"/>
                              </a:solidFill>
                              <a:effectLst/>
                              <a:latin typeface="+mn-lt"/>
                              <a:ea typeface="+mn-ea"/>
                              <a:cs typeface="+mn-cs"/>
                            </a:rPr>
                            <a:t>a Titan </a:t>
                          </a:r>
                          <a:r>
                            <a:rPr lang="en-US" altLang="zh-CN" sz="1800" b="0" i="0" kern="1200" dirty="0" err="1">
                              <a:solidFill>
                                <a:schemeClr val="dk1"/>
                              </a:solidFill>
                              <a:effectLst/>
                              <a:latin typeface="+mn-lt"/>
                              <a:ea typeface="+mn-ea"/>
                              <a:cs typeface="+mn-cs"/>
                            </a:rPr>
                            <a:t>Xp</a:t>
                          </a:r>
                          <a:r>
                            <a:rPr lang="en-US" altLang="zh-CN" sz="1800" b="0" i="0" kern="1200" dirty="0">
                              <a:solidFill>
                                <a:schemeClr val="dk1"/>
                              </a:solidFill>
                              <a:effectLst/>
                              <a:latin typeface="+mn-lt"/>
                              <a:ea typeface="+mn-ea"/>
                              <a:cs typeface="+mn-cs"/>
                            </a:rPr>
                            <a:t> GPU</a:t>
                          </a:r>
                          <a:r>
                            <a:rPr lang="en-US" altLang="zh-CN" dirty="0"/>
                            <a:t> </a:t>
                          </a:r>
                          <a:endParaRPr lang="zh-CN" altLang="en-US" dirty="0"/>
                        </a:p>
                      </a:txBody>
                      <a:tcPr/>
                    </a:tc>
                    <a:extLst>
                      <a:ext uri="{0D108BD9-81ED-4DB2-BD59-A6C34878D82A}">
                        <a16:rowId xmlns="" xmlns:a16="http://schemas.microsoft.com/office/drawing/2014/main" val="10009"/>
                      </a:ext>
                    </a:extLst>
                  </a:tr>
                  <a:tr h="406018">
                    <a:tc>
                      <a:txBody>
                        <a:bodyPr/>
                        <a:lstStyle/>
                        <a:p>
                          <a:pPr algn="ctr"/>
                          <a:r>
                            <a:rPr lang="en-US" altLang="zh-CN" dirty="0"/>
                            <a:t>Kernel</a:t>
                          </a:r>
                          <a:r>
                            <a:rPr lang="en-US" altLang="zh-CN" baseline="0" dirty="0"/>
                            <a:t> size of </a:t>
                          </a:r>
                          <a:r>
                            <a:rPr lang="en-US" altLang="zh-CN" baseline="0" dirty="0" err="1"/>
                            <a:t>Conv</a:t>
                          </a:r>
                          <a:r>
                            <a:rPr lang="en-US" altLang="zh-CN" baseline="0" dirty="0"/>
                            <a:t> layer</a:t>
                          </a:r>
                          <a:endParaRPr lang="zh-CN" altLang="en-US" dirty="0"/>
                        </a:p>
                      </a:txBody>
                      <a:tcPr>
                        <a:lnB w="12700" cmpd="sng">
                          <a:noFill/>
                        </a:lnB>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r>
                                  <a:rPr lang="en-US" altLang="zh-CN" b="0" i="1" smtClean="0">
                                    <a:latin typeface="Cambria Math"/>
                                  </a:rPr>
                                  <m:t>×</m:t>
                                </m:r>
                                <m:r>
                                  <a:rPr lang="en-US" altLang="zh-CN" b="0" i="0" smtClean="0">
                                    <a:latin typeface="Cambria Math"/>
                                  </a:rPr>
                                  <m:t>3</m:t>
                                </m:r>
                              </m:oMath>
                            </m:oMathPara>
                          </a14:m>
                          <a:endParaRPr lang="en-US" altLang="zh-CN" b="0" dirty="0"/>
                        </a:p>
                      </a:txBody>
                      <a:tcPr/>
                    </a:tc>
                    <a:extLst>
                      <a:ext uri="{0D108BD9-81ED-4DB2-BD59-A6C34878D82A}">
                        <a16:rowId xmlns="" xmlns:a16="http://schemas.microsoft.com/office/drawing/2014/main" val="10010"/>
                      </a:ext>
                    </a:extLst>
                  </a:tr>
                </a:tbl>
              </a:graphicData>
            </a:graphic>
          </p:graphicFrame>
        </mc:Choice>
        <mc:Fallback xmlns="">
          <p:graphicFrame>
            <p:nvGraphicFramePr>
              <p:cNvPr id="5" name="表格 4">
                <a:extLst>
                  <a:ext uri="{FF2B5EF4-FFF2-40B4-BE49-F238E27FC236}">
                    <a16:creationId xmlns:a16="http://schemas.microsoft.com/office/drawing/2014/main" xmlns:a14="http://schemas.microsoft.com/office/drawing/2010/main" xmlns="" id="{8514F76D-06B2-47B8-BB8F-F0DE3C0FC00E}"/>
                  </a:ext>
                </a:extLst>
              </p:cNvPr>
              <p:cNvGraphicFramePr>
                <a:graphicFrameLocks noGrp="1"/>
              </p:cNvGraphicFramePr>
              <p:nvPr>
                <p:extLst>
                  <p:ext uri="{D42A27DB-BD31-4B8C-83A1-F6EECF244321}">
                    <p14:modId xmlns:p14="http://schemas.microsoft.com/office/powerpoint/2010/main" val="2984618252"/>
                  </p:ext>
                </p:extLst>
              </p:nvPr>
            </p:nvGraphicFramePr>
            <p:xfrm>
              <a:off x="1763486" y="1469570"/>
              <a:ext cx="8233731" cy="4764315"/>
            </p:xfrm>
            <a:graphic>
              <a:graphicData uri="http://schemas.openxmlformats.org/drawingml/2006/table">
                <a:tbl>
                  <a:tblPr firstRow="1" bandRow="1">
                    <a:tableStyleId>{F5AB1C69-6EDB-4FF4-983F-18BD219EF322}</a:tableStyleId>
                  </a:tblPr>
                  <a:tblGrid>
                    <a:gridCol w="3727826">
                      <a:extLst>
                        <a:ext uri="{9D8B030D-6E8A-4147-A177-3AD203B41FA5}">
                          <a16:colId xmlns:a16="http://schemas.microsoft.com/office/drawing/2014/main" xmlns:a14="http://schemas.microsoft.com/office/drawing/2010/main" xmlns="" val="20000"/>
                        </a:ext>
                      </a:extLst>
                    </a:gridCol>
                    <a:gridCol w="4505905">
                      <a:extLst>
                        <a:ext uri="{9D8B030D-6E8A-4147-A177-3AD203B41FA5}">
                          <a16:colId xmlns:a16="http://schemas.microsoft.com/office/drawing/2014/main" xmlns:a14="http://schemas.microsoft.com/office/drawing/2010/main" xmlns="" val="20001"/>
                        </a:ext>
                      </a:extLst>
                    </a:gridCol>
                  </a:tblGrid>
                  <a:tr h="406018">
                    <a:tc>
                      <a:txBody>
                        <a:bodyPr/>
                        <a:lstStyle/>
                        <a:p>
                          <a:pPr algn="ctr"/>
                          <a:r>
                            <a:rPr lang="en-US" altLang="zh-CN" dirty="0"/>
                            <a:t>Item</a:t>
                          </a:r>
                          <a:endParaRPr lang="zh-CN" altLang="en-US" dirty="0"/>
                        </a:p>
                      </a:txBody>
                      <a:tcPr/>
                    </a:tc>
                    <a:tc>
                      <a:txBody>
                        <a:bodyPr/>
                        <a:lstStyle/>
                        <a:p>
                          <a:pPr algn="ctr"/>
                          <a:r>
                            <a:rPr lang="en-US" altLang="zh-CN" dirty="0"/>
                            <a:t>Detail</a:t>
                          </a:r>
                          <a:endParaRPr lang="zh-CN" altLang="en-US" dirty="0"/>
                        </a:p>
                      </a:txBody>
                      <a:tcPr/>
                    </a:tc>
                    <a:extLst>
                      <a:ext uri="{0D108BD9-81ED-4DB2-BD59-A6C34878D82A}">
                        <a16:rowId xmlns:a16="http://schemas.microsoft.com/office/drawing/2014/main" xmlns:a14="http://schemas.microsoft.com/office/drawing/2010/main" xmlns="" val="10000"/>
                      </a:ext>
                    </a:extLst>
                  </a:tr>
                  <a:tr h="406018">
                    <a:tc>
                      <a:txBody>
                        <a:bodyPr/>
                        <a:lstStyle/>
                        <a:p>
                          <a:pPr algn="ctr"/>
                          <a:r>
                            <a:rPr lang="en-US" altLang="zh-CN" dirty="0"/>
                            <a:t>Input</a:t>
                          </a:r>
                          <a:r>
                            <a:rPr lang="en-US" altLang="zh-CN" baseline="0" dirty="0"/>
                            <a:t> channels</a:t>
                          </a:r>
                          <a:endParaRPr lang="zh-CN" altLang="en-US" dirty="0"/>
                        </a:p>
                      </a:txBody>
                      <a:tcPr/>
                    </a:tc>
                    <a:tc>
                      <a:txBody>
                        <a:bodyPr/>
                        <a:lstStyle/>
                        <a:p>
                          <a:pPr algn="ctr"/>
                          <a:r>
                            <a:rPr lang="en-US" altLang="zh-CN" dirty="0"/>
                            <a:t>3(RGB)</a:t>
                          </a:r>
                          <a:endParaRPr lang="zh-CN" altLang="en-US" dirty="0"/>
                        </a:p>
                      </a:txBody>
                      <a:tcPr/>
                    </a:tc>
                    <a:extLst>
                      <a:ext uri="{0D108BD9-81ED-4DB2-BD59-A6C34878D82A}">
                        <a16:rowId xmlns:a16="http://schemas.microsoft.com/office/drawing/2014/main" xmlns:a14="http://schemas.microsoft.com/office/drawing/2010/main" xmlns="" val="10001"/>
                      </a:ext>
                    </a:extLst>
                  </a:tr>
                  <a:tr h="406018">
                    <a:tc>
                      <a:txBody>
                        <a:bodyPr/>
                        <a:lstStyle/>
                        <a:p>
                          <a:pPr algn="ctr"/>
                          <a:r>
                            <a:rPr lang="en-US" altLang="zh-CN" dirty="0"/>
                            <a:t>Training</a:t>
                          </a:r>
                          <a:r>
                            <a:rPr lang="en-US" altLang="zh-CN" baseline="0" dirty="0"/>
                            <a:t> images</a:t>
                          </a:r>
                          <a:endParaRPr lang="zh-CN" altLang="en-US" dirty="0"/>
                        </a:p>
                      </a:txBody>
                      <a:tcPr/>
                    </a:tc>
                    <a:tc>
                      <a:txBody>
                        <a:bodyPr/>
                        <a:lstStyle/>
                        <a:p>
                          <a:pPr algn="ctr"/>
                          <a:r>
                            <a:rPr lang="en-US" altLang="zh-CN" dirty="0"/>
                            <a:t>DIV2K</a:t>
                          </a:r>
                          <a:r>
                            <a:rPr lang="en-US" altLang="zh-CN" baseline="0" dirty="0"/>
                            <a:t> dataset (800)</a:t>
                          </a:r>
                          <a:endParaRPr lang="zh-CN" altLang="en-US" dirty="0"/>
                        </a:p>
                      </a:txBody>
                      <a:tcPr/>
                    </a:tc>
                    <a:extLst>
                      <a:ext uri="{0D108BD9-81ED-4DB2-BD59-A6C34878D82A}">
                        <a16:rowId xmlns:a16="http://schemas.microsoft.com/office/drawing/2014/main" xmlns:a14="http://schemas.microsoft.com/office/drawing/2010/main" xmlns="" val="10002"/>
                      </a:ext>
                    </a:extLst>
                  </a:tr>
                  <a:tr h="406018">
                    <a:tc>
                      <a:txBody>
                        <a:bodyPr/>
                        <a:lstStyle/>
                        <a:p>
                          <a:pPr algn="ctr"/>
                          <a:r>
                            <a:rPr lang="en-US" altLang="zh-CN" dirty="0"/>
                            <a:t>Patch size</a:t>
                          </a:r>
                          <a:endParaRPr lang="zh-CN" altLang="en-US" dirty="0"/>
                        </a:p>
                      </a:txBody>
                      <a:tcPr/>
                    </a:tc>
                    <a:tc>
                      <a:txBody>
                        <a:bodyPr/>
                        <a:lstStyle/>
                        <a:p>
                          <a:endParaRPr lang="zh-CN"/>
                        </a:p>
                      </a:txBody>
                      <a:tcPr>
                        <a:blipFill rotWithShape="1">
                          <a:blip r:embed="rId3"/>
                          <a:stretch>
                            <a:fillRect l="-82815" t="-305970" b="-782090"/>
                          </a:stretch>
                        </a:blipFill>
                      </a:tcPr>
                    </a:tc>
                    <a:extLst>
                      <a:ext uri="{0D108BD9-81ED-4DB2-BD59-A6C34878D82A}">
                        <a16:rowId xmlns:a16="http://schemas.microsoft.com/office/drawing/2014/main" xmlns:a14="http://schemas.microsoft.com/office/drawing/2010/main" xmlns="" val="10003"/>
                      </a:ext>
                    </a:extLst>
                  </a:tr>
                  <a:tr h="406018">
                    <a:tc>
                      <a:txBody>
                        <a:bodyPr/>
                        <a:lstStyle/>
                        <a:p>
                          <a:pPr algn="ctr"/>
                          <a:r>
                            <a:rPr lang="en-US" altLang="zh-CN" dirty="0"/>
                            <a:t>Mini-batch</a:t>
                          </a:r>
                          <a:r>
                            <a:rPr lang="en-US" altLang="zh-CN" baseline="0" dirty="0"/>
                            <a:t> size</a:t>
                          </a:r>
                          <a:endParaRPr lang="zh-CN" altLang="en-US" dirty="0"/>
                        </a:p>
                      </a:txBody>
                      <a:tcPr/>
                    </a:tc>
                    <a:tc>
                      <a:txBody>
                        <a:bodyPr/>
                        <a:lstStyle/>
                        <a:p>
                          <a:pPr algn="ctr"/>
                          <a:r>
                            <a:rPr lang="en-US" altLang="zh-CN" dirty="0"/>
                            <a:t>16</a:t>
                          </a:r>
                          <a:endParaRPr lang="zh-CN" altLang="en-US" dirty="0"/>
                        </a:p>
                      </a:txBody>
                      <a:tcPr/>
                    </a:tc>
                    <a:extLst>
                      <a:ext uri="{0D108BD9-81ED-4DB2-BD59-A6C34878D82A}">
                        <a16:rowId xmlns:a16="http://schemas.microsoft.com/office/drawing/2014/main" xmlns:a14="http://schemas.microsoft.com/office/drawing/2010/main" xmlns="" val="10004"/>
                      </a:ext>
                    </a:extLst>
                  </a:tr>
                  <a:tr h="704135">
                    <a:tc>
                      <a:txBody>
                        <a:bodyPr/>
                        <a:lstStyle/>
                        <a:p>
                          <a:pPr algn="ctr"/>
                          <a:r>
                            <a:rPr lang="en-US" altLang="zh-CN" dirty="0"/>
                            <a:t>Learning rate</a:t>
                          </a:r>
                          <a:endParaRPr lang="zh-CN" altLang="en-US" dirty="0"/>
                        </a:p>
                      </a:txBody>
                      <a:tcPr/>
                    </a:tc>
                    <a:tc>
                      <a:txBody>
                        <a:bodyPr/>
                        <a:lstStyle/>
                        <a:p>
                          <a:endParaRPr lang="zh-CN"/>
                        </a:p>
                      </a:txBody>
                      <a:tcPr>
                        <a:blipFill rotWithShape="1">
                          <a:blip r:embed="rId3"/>
                          <a:stretch>
                            <a:fillRect l="-82815" t="-291379" b="-294828"/>
                          </a:stretch>
                        </a:blipFill>
                      </a:tcPr>
                    </a:tc>
                    <a:extLst>
                      <a:ext uri="{0D108BD9-81ED-4DB2-BD59-A6C34878D82A}">
                        <a16:rowId xmlns:a16="http://schemas.microsoft.com/office/drawing/2014/main" xmlns:a14="http://schemas.microsoft.com/office/drawing/2010/main" xmlns="" val="10005"/>
                      </a:ext>
                    </a:extLst>
                  </a:tr>
                  <a:tr h="406018">
                    <a:tc>
                      <a:txBody>
                        <a:bodyPr/>
                        <a:lstStyle/>
                        <a:p>
                          <a:pPr algn="ctr"/>
                          <a:r>
                            <a:rPr lang="en-US" altLang="zh-CN" dirty="0"/>
                            <a:t>Data</a:t>
                          </a:r>
                          <a:r>
                            <a:rPr lang="en-US" altLang="zh-CN" baseline="0" dirty="0"/>
                            <a:t> augmentation</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rotation and flips</a:t>
                          </a:r>
                          <a:endParaRPr lang="zh-CN" altLang="en-US" dirty="0"/>
                        </a:p>
                      </a:txBody>
                      <a:tcPr/>
                    </a:tc>
                    <a:extLst>
                      <a:ext uri="{0D108BD9-81ED-4DB2-BD59-A6C34878D82A}">
                        <a16:rowId xmlns:a16="http://schemas.microsoft.com/office/drawing/2014/main" xmlns:a14="http://schemas.microsoft.com/office/drawing/2010/main" xmlns="" val="10006"/>
                      </a:ext>
                    </a:extLst>
                  </a:tr>
                  <a:tr h="406018">
                    <a:tc>
                      <a:txBody>
                        <a:bodyPr/>
                        <a:lstStyle/>
                        <a:p>
                          <a:pPr algn="ctr"/>
                          <a:r>
                            <a:rPr lang="en-US" altLang="zh-CN" dirty="0"/>
                            <a:t>Optimizer</a:t>
                          </a:r>
                          <a:endParaRPr lang="zh-CN" altLang="en-US" dirty="0"/>
                        </a:p>
                      </a:txBody>
                      <a:tcPr/>
                    </a:tc>
                    <a:tc>
                      <a:txBody>
                        <a:bodyPr/>
                        <a:lstStyle/>
                        <a:p>
                          <a:endParaRPr lang="zh-CN"/>
                        </a:p>
                      </a:txBody>
                      <a:tcPr>
                        <a:blipFill rotWithShape="1">
                          <a:blip r:embed="rId3"/>
                          <a:stretch>
                            <a:fillRect l="-82815" t="-776119" b="-311940"/>
                          </a:stretch>
                        </a:blipFill>
                      </a:tcPr>
                    </a:tc>
                    <a:extLst>
                      <a:ext uri="{0D108BD9-81ED-4DB2-BD59-A6C34878D82A}">
                        <a16:rowId xmlns:a16="http://schemas.microsoft.com/office/drawing/2014/main" xmlns:a14="http://schemas.microsoft.com/office/drawing/2010/main" xmlns="" val="10007"/>
                      </a:ext>
                    </a:extLst>
                  </a:tr>
                  <a:tr h="406018">
                    <a:tc>
                      <a:txBody>
                        <a:bodyPr/>
                        <a:lstStyle/>
                        <a:p>
                          <a:pPr algn="ctr"/>
                          <a:r>
                            <a:rPr lang="en-US" altLang="zh-CN" dirty="0"/>
                            <a:t>Loss function</a:t>
                          </a:r>
                          <a:endParaRPr lang="zh-CN" altLang="en-US" dirty="0"/>
                        </a:p>
                      </a:txBody>
                      <a:tcPr/>
                    </a:tc>
                    <a:tc>
                      <a:txBody>
                        <a:bodyPr/>
                        <a:lstStyle/>
                        <a:p>
                          <a:endParaRPr lang="zh-CN"/>
                        </a:p>
                      </a:txBody>
                      <a:tcPr>
                        <a:blipFill rotWithShape="1">
                          <a:blip r:embed="rId3"/>
                          <a:stretch>
                            <a:fillRect l="-82815" t="-876119" b="-211940"/>
                          </a:stretch>
                        </a:blipFill>
                      </a:tcPr>
                    </a:tc>
                    <a:extLst>
                      <a:ext uri="{0D108BD9-81ED-4DB2-BD59-A6C34878D82A}">
                        <a16:rowId xmlns:a16="http://schemas.microsoft.com/office/drawing/2014/main" xmlns:a14="http://schemas.microsoft.com/office/drawing/2010/main" xmlns="" val="10008"/>
                      </a:ext>
                    </a:extLst>
                  </a:tr>
                  <a:tr h="406018">
                    <a:tc>
                      <a:txBody>
                        <a:bodyPr/>
                        <a:lstStyle/>
                        <a:p>
                          <a:pPr algn="ctr"/>
                          <a:r>
                            <a:rPr lang="en-US" altLang="zh-CN" dirty="0"/>
                            <a:t>Implementation</a:t>
                          </a:r>
                          <a:endParaRPr lang="zh-CN" altLang="en-US" dirty="0"/>
                        </a:p>
                      </a:txBody>
                      <a:tcPr/>
                    </a:tc>
                    <a:tc>
                      <a:txBody>
                        <a:bodyPr/>
                        <a:lstStyle/>
                        <a:p>
                          <a:pPr algn="ctr"/>
                          <a:r>
                            <a:rPr lang="en-US" altLang="zh-CN" sz="1800" b="0" i="0" kern="1200" dirty="0" err="1">
                              <a:solidFill>
                                <a:schemeClr val="dk1"/>
                              </a:solidFill>
                              <a:effectLst/>
                              <a:latin typeface="+mn-lt"/>
                              <a:ea typeface="+mn-ea"/>
                              <a:cs typeface="+mn-cs"/>
                            </a:rPr>
                            <a:t>Pytorch</a:t>
                          </a:r>
                          <a:r>
                            <a:rPr lang="en-US" altLang="zh-CN" dirty="0"/>
                            <a:t> </a:t>
                          </a:r>
                          <a:r>
                            <a:rPr lang="en-US" altLang="zh-CN" baseline="0" dirty="0"/>
                            <a:t> with </a:t>
                          </a:r>
                          <a:r>
                            <a:rPr lang="en-US" altLang="zh-CN" sz="1800" b="0" i="0" kern="1200" dirty="0">
                              <a:solidFill>
                                <a:schemeClr val="dk1"/>
                              </a:solidFill>
                              <a:effectLst/>
                              <a:latin typeface="+mn-lt"/>
                              <a:ea typeface="+mn-ea"/>
                              <a:cs typeface="+mn-cs"/>
                            </a:rPr>
                            <a:t>a Titan </a:t>
                          </a:r>
                          <a:r>
                            <a:rPr lang="en-US" altLang="zh-CN" sz="1800" b="0" i="0" kern="1200" dirty="0" err="1">
                              <a:solidFill>
                                <a:schemeClr val="dk1"/>
                              </a:solidFill>
                              <a:effectLst/>
                              <a:latin typeface="+mn-lt"/>
                              <a:ea typeface="+mn-ea"/>
                              <a:cs typeface="+mn-cs"/>
                            </a:rPr>
                            <a:t>Xp</a:t>
                          </a:r>
                          <a:r>
                            <a:rPr lang="en-US" altLang="zh-CN" sz="1800" b="0" i="0" kern="1200" dirty="0">
                              <a:solidFill>
                                <a:schemeClr val="dk1"/>
                              </a:solidFill>
                              <a:effectLst/>
                              <a:latin typeface="+mn-lt"/>
                              <a:ea typeface="+mn-ea"/>
                              <a:cs typeface="+mn-cs"/>
                            </a:rPr>
                            <a:t> GPU</a:t>
                          </a:r>
                          <a:r>
                            <a:rPr lang="en-US" altLang="zh-CN" dirty="0"/>
                            <a:t> </a:t>
                          </a:r>
                          <a:endParaRPr lang="zh-CN" altLang="en-US" dirty="0"/>
                        </a:p>
                      </a:txBody>
                      <a:tcPr/>
                    </a:tc>
                    <a:extLst>
                      <a:ext uri="{0D108BD9-81ED-4DB2-BD59-A6C34878D82A}">
                        <a16:rowId xmlns:a16="http://schemas.microsoft.com/office/drawing/2014/main" xmlns:a14="http://schemas.microsoft.com/office/drawing/2010/main" xmlns="" val="10009"/>
                      </a:ext>
                    </a:extLst>
                  </a:tr>
                  <a:tr h="406018">
                    <a:tc>
                      <a:txBody>
                        <a:bodyPr/>
                        <a:lstStyle/>
                        <a:p>
                          <a:pPr algn="ctr"/>
                          <a:r>
                            <a:rPr lang="en-US" altLang="zh-CN" dirty="0"/>
                            <a:t>Kernel</a:t>
                          </a:r>
                          <a:r>
                            <a:rPr lang="en-US" altLang="zh-CN" baseline="0" dirty="0"/>
                            <a:t> size of </a:t>
                          </a:r>
                          <a:r>
                            <a:rPr lang="en-US" altLang="zh-CN" baseline="0" dirty="0" err="1"/>
                            <a:t>Conv</a:t>
                          </a:r>
                          <a:r>
                            <a:rPr lang="en-US" altLang="zh-CN" baseline="0" dirty="0"/>
                            <a:t> layer</a:t>
                          </a:r>
                          <a:endParaRPr lang="zh-CN" altLang="en-US" dirty="0"/>
                        </a:p>
                      </a:txBody>
                      <a:tcPr>
                        <a:lnB w="12700" cmpd="sng">
                          <a:noFill/>
                        </a:lnB>
                      </a:tcPr>
                    </a:tc>
                    <a:tc>
                      <a:txBody>
                        <a:bodyPr/>
                        <a:lstStyle/>
                        <a:p>
                          <a:endParaRPr lang="zh-CN"/>
                        </a:p>
                      </a:txBody>
                      <a:tcPr>
                        <a:blipFill rotWithShape="1">
                          <a:blip r:embed="rId3"/>
                          <a:stretch>
                            <a:fillRect l="-82815" t="-1074627" b="-13433"/>
                          </a:stretch>
                        </a:blipFill>
                      </a:tcPr>
                    </a:tc>
                    <a:extLst>
                      <a:ext uri="{0D108BD9-81ED-4DB2-BD59-A6C34878D82A}">
                        <a16:rowId xmlns:a16="http://schemas.microsoft.com/office/drawing/2014/main" xmlns:a14="http://schemas.microsoft.com/office/drawing/2010/main" xmlns="" val="10010"/>
                      </a:ext>
                    </a:extLst>
                  </a:tr>
                </a:tbl>
              </a:graphicData>
            </a:graphic>
          </p:graphicFrame>
        </mc:Fallback>
      </mc:AlternateContent>
    </p:spTree>
    <p:extLst>
      <p:ext uri="{BB962C8B-B14F-4D97-AF65-F5344CB8AC3E}">
        <p14:creationId xmlns:p14="http://schemas.microsoft.com/office/powerpoint/2010/main" val="220556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32" y="1258661"/>
            <a:ext cx="12101796" cy="5174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a:extLst>
              <a:ext uri="{FF2B5EF4-FFF2-40B4-BE49-F238E27FC236}">
                <a16:creationId xmlns="" xmlns:a16="http://schemas.microsoft.com/office/drawing/2014/main" id="{1DBE1D6E-DAB2-4F01-BBD2-B1174542917C}"/>
              </a:ext>
            </a:extLst>
          </p:cNvPr>
          <p:cNvSpPr txBox="1">
            <a:spLocks/>
          </p:cNvSpPr>
          <p:nvPr/>
        </p:nvSpPr>
        <p:spPr>
          <a:xfrm>
            <a:off x="212724" y="14452"/>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mtClean="0"/>
              <a:t>Visual Comparison of FASRGAN</a:t>
            </a:r>
            <a:endParaRPr lang="zh-CN" altLang="en-US" dirty="0"/>
          </a:p>
        </p:txBody>
      </p:sp>
    </p:spTree>
    <p:extLst>
      <p:ext uri="{BB962C8B-B14F-4D97-AF65-F5344CB8AC3E}">
        <p14:creationId xmlns:p14="http://schemas.microsoft.com/office/powerpoint/2010/main" val="3934847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a:xfrm>
            <a:off x="212724" y="14452"/>
            <a:ext cx="10850563" cy="1028699"/>
          </a:xfrm>
        </p:spPr>
        <p:txBody>
          <a:bodyPr/>
          <a:lstStyle/>
          <a:p>
            <a:r>
              <a:rPr lang="en-US" altLang="zh-CN" dirty="0"/>
              <a:t>Visual Comparison of FASRGAN</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78" y="1166130"/>
            <a:ext cx="12058224" cy="53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642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BE1D6E-DAB2-4F01-BBD2-B1174542917C}"/>
              </a:ext>
            </a:extLst>
          </p:cNvPr>
          <p:cNvSpPr>
            <a:spLocks noGrp="1"/>
          </p:cNvSpPr>
          <p:nvPr>
            <p:ph type="title"/>
          </p:nvPr>
        </p:nvSpPr>
        <p:spPr/>
        <p:txBody>
          <a:bodyPr/>
          <a:lstStyle/>
          <a:p>
            <a:r>
              <a:rPr lang="en-US" altLang="zh-CN" dirty="0"/>
              <a:t>Ablation Study</a:t>
            </a:r>
            <a:endParaRPr lang="zh-CN" altLang="en-US" dirty="0"/>
          </a:p>
        </p:txBody>
      </p:sp>
      <p:sp>
        <p:nvSpPr>
          <p:cNvPr id="3" name="灯片编号占位符 2">
            <a:extLst>
              <a:ext uri="{FF2B5EF4-FFF2-40B4-BE49-F238E27FC236}">
                <a16:creationId xmlns="" xmlns:a16="http://schemas.microsoft.com/office/drawing/2014/main" id="{1D7818CB-2546-4759-BEE5-1A542E42D5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49" y="1263196"/>
            <a:ext cx="11415713"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631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ags/tag2.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ags/tag3.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ags/tag4.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ags/tag5.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ags/tag6.xml><?xml version="1.0" encoding="utf-8"?>
<p:tagLst xmlns:a="http://schemas.openxmlformats.org/drawingml/2006/main" xmlns:r="http://schemas.openxmlformats.org/officeDocument/2006/relationships" xmlns:p="http://schemas.openxmlformats.org/presentationml/2006/main">
  <p:tag name="ISLIDE.VECTOR" val="327a1eb5-e715-4fe4-ac4b-30338b59c7c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TotalTime>
  <Words>1460</Words>
  <Application>Microsoft Office PowerPoint</Application>
  <PresentationFormat>自定义</PresentationFormat>
  <Paragraphs>112</Paragraphs>
  <Slides>19</Slides>
  <Notes>18</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Office 主题</vt:lpstr>
      <vt:lpstr>主题5</vt:lpstr>
      <vt:lpstr>Fine-grained Attention and Feature-sharing Generative Adversarial Networks for Single Image Super-Resolution</vt:lpstr>
      <vt:lpstr>PowerPoint 演示文稿</vt:lpstr>
      <vt:lpstr>Generative Adversarial Networks </vt:lpstr>
      <vt:lpstr>PowerPoint 演示文稿</vt:lpstr>
      <vt:lpstr>Fine-grained Attention Generative Adversarial Networks（FASRGAN）</vt:lpstr>
      <vt:lpstr>Experiment Setting </vt:lpstr>
      <vt:lpstr>PowerPoint 演示文稿</vt:lpstr>
      <vt:lpstr>Visual Comparison of FASRGAN</vt:lpstr>
      <vt:lpstr>Ablation Study</vt:lpstr>
      <vt:lpstr>Feature-sharing Generative Adversarial Networks(Fs-SRGAN)</vt:lpstr>
      <vt:lpstr>PowerPoint 演示文稿</vt:lpstr>
      <vt:lpstr>Visual Comparison of Fs-SRGAN</vt:lpstr>
      <vt:lpstr>Ablation Study</vt:lpstr>
      <vt:lpstr>Ablation Study</vt:lpstr>
      <vt:lpstr>Change of  PI value  </vt:lpstr>
      <vt:lpstr>Quantitative Comparisons</vt:lpstr>
      <vt:lpstr>Object Recognition Performance</vt:lpstr>
      <vt:lpstr>Object Recognition Performance</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基于细粒度监督和协同的生成式对抗网络的超分辨率方法</dc:title>
  <dc:creator>Oracle</dc:creator>
  <cp:lastModifiedBy>yitong yan</cp:lastModifiedBy>
  <cp:revision>96</cp:revision>
  <dcterms:created xsi:type="dcterms:W3CDTF">2019-05-14T08:08:03Z</dcterms:created>
  <dcterms:modified xsi:type="dcterms:W3CDTF">2019-08-07T08:47:37Z</dcterms:modified>
</cp:coreProperties>
</file>